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747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embeddedFontLst>
    <p:embeddedFont>
      <p:font typeface="Gothic A1 ExtraLight" panose="020B0600000101010101" charset="-127"/>
      <p:regular r:id="rId42"/>
      <p:bold r:id="rId43"/>
    </p:embeddedFont>
    <p:embeddedFont>
      <p:font typeface="Jua" panose="020B0600000101010101" charset="-127"/>
      <p:regular r:id="rId44"/>
    </p:embeddedFont>
    <p:embeddedFont>
      <p:font typeface="Nanum Gothic" panose="020B0600000101010101" charset="-127"/>
      <p:regular r:id="rId45"/>
      <p:bold r:id="rId46"/>
    </p:embeddedFont>
    <p:embeddedFont>
      <p:font typeface="NanumGothic ExtraBold" panose="020B0600000101010101" charset="-127"/>
      <p:bold r:id="rId47"/>
    </p:embeddedFont>
    <p:embeddedFont>
      <p:font typeface="Malgun Gothic" panose="020B0503020000020004" pitchFamily="50" charset="-127"/>
      <p:regular r:id="rId48"/>
      <p:bold r:id="rId49"/>
    </p:embeddedFont>
    <p:embeddedFont>
      <p:font typeface="Calisto MT" panose="02040603050505030304" pitchFamily="18" charset="0"/>
      <p:regular r:id="rId50"/>
      <p:bold r:id="rId51"/>
      <p:italic r:id="rId52"/>
      <p:boldItalic r:id="rId53"/>
    </p:embeddedFont>
    <p:embeddedFont>
      <p:font typeface="Caveat" panose="020B0600000101010101" charset="0"/>
      <p:regular r:id="rId54"/>
      <p:bold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Oxygen" panose="02000503000000000000" pitchFamily="2" charset="0"/>
      <p:regular r:id="rId60"/>
      <p:bold r:id="rId61"/>
    </p:embeddedFont>
    <p:embeddedFont>
      <p:font typeface="Patrick Hand" panose="020B0600000101010101" charset="0"/>
      <p:regular r:id="rId62"/>
    </p:embeddedFont>
    <p:embeddedFont>
      <p:font typeface="Proxima Nova" panose="020B0600000101010101" charset="0"/>
      <p:regular r:id="rId63"/>
      <p:bold r:id="rId64"/>
      <p:italic r:id="rId65"/>
      <p:boldItalic r:id="rId66"/>
    </p:embeddedFont>
    <p:embeddedFont>
      <p:font typeface="Proxima Nova Semibold" panose="020B0600000101010101" charset="0"/>
      <p:regular r:id="rId67"/>
      <p:bold r:id="rId68"/>
      <p:boldItalic r:id="rId69"/>
    </p:embeddedFont>
    <p:embeddedFont>
      <p:font typeface="Wingdings 2" panose="05020102010507070707" pitchFamily="18" charset="2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893">
          <p15:clr>
            <a:srgbClr val="9AA0A6"/>
          </p15:clr>
        </p15:guide>
        <p15:guide id="3" orient="horz" pos="816">
          <p15:clr>
            <a:srgbClr val="9AA0A6"/>
          </p15:clr>
        </p15:guide>
        <p15:guide id="4" orient="horz" pos="629">
          <p15:clr>
            <a:srgbClr val="9AA0A6"/>
          </p15:clr>
        </p15:guide>
        <p15:guide id="5" orient="horz" pos="1249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0h6SE62pjJZOiETxsv3Pdw5f+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B0575-BEA3-4049-9C21-0F5BBDDE49EF}" v="3" dt="2021-11-05T07:23:40.549"/>
  </p1510:revLst>
</p1510:revInfo>
</file>

<file path=ppt/tableStyles.xml><?xml version="1.0" encoding="utf-8"?>
<a:tblStyleLst xmlns:a="http://schemas.openxmlformats.org/drawingml/2006/main" def="{934DB218-7B66-4143-A101-3EB7539F0BE0}">
  <a:tblStyle styleId="{934DB218-7B66-4143-A101-3EB7539F0B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2DB034-29CD-49DF-BD5F-8808074AC3D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pos="2880"/>
        <p:guide orient="horz" pos="1893"/>
        <p:guide orient="horz" pos="816"/>
        <p:guide orient="horz" pos="629"/>
        <p:guide orient="horz" pos="1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customschemas.google.com/relationships/presentationmetadata" Target="meta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n YoungHun" userId="41e60736eac7cfb3" providerId="LiveId" clId="{8E5B0575-BEA3-4049-9C21-0F5BBDDE49EF}"/>
    <pc:docChg chg="custSel modSld modMainMaster">
      <pc:chgData name="Ahn YoungHun" userId="41e60736eac7cfb3" providerId="LiveId" clId="{8E5B0575-BEA3-4049-9C21-0F5BBDDE49EF}" dt="2021-11-05T07:23:40.549" v="3"/>
      <pc:docMkLst>
        <pc:docMk/>
      </pc:docMkLst>
      <pc:sldChg chg="modSp modNotes">
        <pc:chgData name="Ahn YoungHun" userId="41e60736eac7cfb3" providerId="LiveId" clId="{8E5B0575-BEA3-4049-9C21-0F5BBDDE49EF}" dt="2021-11-05T07:23:37.629" v="0"/>
        <pc:sldMkLst>
          <pc:docMk/>
          <pc:sldMk cId="0" sldId="256"/>
        </pc:sldMkLst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56"/>
            <ac:spMk id="696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57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0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02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04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0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08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10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7"/>
            <ac:spMk id="712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58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8"/>
            <ac:spMk id="718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58"/>
            <ac:spMk id="719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37.629" v="0"/>
        <pc:sldMkLst>
          <pc:docMk/>
          <pc:sldMk cId="0" sldId="259"/>
        </pc:sldMkLst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59"/>
            <ac:spMk id="728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60"/>
        </pc:sldMkLst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0"/>
            <ac:spMk id="765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0"/>
            <ac:spMk id="76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0"/>
            <ac:spMk id="768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0"/>
            <ac:spMk id="770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0"/>
            <ac:spMk id="771" creationId="{00000000-0000-0000-0000-000000000000}"/>
          </ac:spMkLst>
        </pc:spChg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61"/>
        </pc:sldMkLst>
      </pc:sldChg>
      <pc:sldChg chg="modSp modNotes">
        <pc:chgData name="Ahn YoungHun" userId="41e60736eac7cfb3" providerId="LiveId" clId="{8E5B0575-BEA3-4049-9C21-0F5BBDDE49EF}" dt="2021-11-05T07:23:37.629" v="0"/>
        <pc:sldMkLst>
          <pc:docMk/>
          <pc:sldMk cId="0" sldId="262"/>
        </pc:sldMkLst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2"/>
            <ac:spMk id="795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2"/>
            <ac:spMk id="827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2"/>
            <ac:spMk id="828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63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3"/>
            <ac:spMk id="84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44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45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5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5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6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6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7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7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3"/>
            <ac:spMk id="885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37.629" v="0"/>
        <pc:sldMkLst>
          <pc:docMk/>
          <pc:sldMk cId="0" sldId="264"/>
        </pc:sldMkLst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64"/>
            <ac:spMk id="894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65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5"/>
            <ac:spMk id="936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66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6"/>
            <ac:spMk id="943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67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7"/>
            <ac:spMk id="961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68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8"/>
            <ac:spMk id="97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68"/>
            <ac:spMk id="977" creationId="{00000000-0000-0000-0000-000000000000}"/>
          </ac:spMkLst>
        </pc:spChg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69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0"/>
        </pc:sldMkLst>
      </pc:sldChg>
      <pc:sldChg chg="modSp mod modNotes">
        <pc:chgData name="Ahn YoungHun" userId="41e60736eac7cfb3" providerId="LiveId" clId="{8E5B0575-BEA3-4049-9C21-0F5BBDDE49EF}" dt="2021-11-05T07:23:37.818" v="1" actId="27636"/>
        <pc:sldMkLst>
          <pc:docMk/>
          <pc:sldMk cId="0" sldId="271"/>
        </pc:sldMkLst>
        <pc:spChg chg="mod">
          <ac:chgData name="Ahn YoungHun" userId="41e60736eac7cfb3" providerId="LiveId" clId="{8E5B0575-BEA3-4049-9C21-0F5BBDDE49EF}" dt="2021-11-05T07:23:37.818" v="1" actId="27636"/>
          <ac:spMkLst>
            <pc:docMk/>
            <pc:sldMk cId="0" sldId="271"/>
            <ac:spMk id="1000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72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72"/>
            <ac:spMk id="1039" creationId="{00000000-0000-0000-0000-000000000000}"/>
          </ac:spMkLst>
        </pc:spChg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3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4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5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6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7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8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79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80"/>
        </pc:sldMkLst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81"/>
        </pc:sldMkLst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2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2"/>
            <ac:spMk id="1147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3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3"/>
            <ac:spMk id="1153" creationId="{00000000-0000-0000-0000-000000000000}"/>
          </ac:spMkLst>
        </pc:spChg>
      </pc:sldChg>
      <pc:sldChg chg="modNotes">
        <pc:chgData name="Ahn YoungHun" userId="41e60736eac7cfb3" providerId="LiveId" clId="{8E5B0575-BEA3-4049-9C21-0F5BBDDE49EF}" dt="2021-11-05T07:23:37.629" v="0"/>
        <pc:sldMkLst>
          <pc:docMk/>
          <pc:sldMk cId="0" sldId="284"/>
        </pc:sldMkLst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5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3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4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5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7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8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5"/>
            <ac:spMk id="1169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6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6"/>
            <ac:spMk id="117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6"/>
            <ac:spMk id="1187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6"/>
            <ac:spMk id="1188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7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7"/>
            <ac:spMk id="1193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0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2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3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4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5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7"/>
            <ac:spMk id="1207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8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8"/>
            <ac:spMk id="1244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8"/>
            <ac:spMk id="1247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37.629" v="0"/>
          <ac:spMkLst>
            <pc:docMk/>
            <pc:sldMk cId="0" sldId="288"/>
            <ac:spMk id="1248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89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296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297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298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299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300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30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302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303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89"/>
            <ac:spMk id="1304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90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0"/>
            <ac:spMk id="1357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0"/>
            <ac:spMk id="1358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0"/>
            <ac:spMk id="1359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0"/>
            <ac:spMk id="1360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0"/>
            <ac:spMk id="136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0"/>
            <ac:spMk id="1362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91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1"/>
            <ac:spMk id="1379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1"/>
            <ac:spMk id="1380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1"/>
            <ac:spMk id="1381" creationId="{00000000-0000-0000-0000-000000000000}"/>
          </ac:spMkLst>
        </pc:spChg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1"/>
            <ac:spMk id="1393" creationId="{00000000-0000-0000-0000-000000000000}"/>
          </ac:spMkLst>
        </pc:spChg>
      </pc:sldChg>
      <pc:sldChg chg="modSp modNotes">
        <pc:chgData name="Ahn YoungHun" userId="41e60736eac7cfb3" providerId="LiveId" clId="{8E5B0575-BEA3-4049-9C21-0F5BBDDE49EF}" dt="2021-11-05T07:23:40.549" v="3"/>
        <pc:sldMkLst>
          <pc:docMk/>
          <pc:sldMk cId="0" sldId="292"/>
        </pc:sldMkLst>
        <pc:spChg chg="mod">
          <ac:chgData name="Ahn YoungHun" userId="41e60736eac7cfb3" providerId="LiveId" clId="{8E5B0575-BEA3-4049-9C21-0F5BBDDE49EF}" dt="2021-11-05T07:23:40.549" v="3"/>
          <ac:spMkLst>
            <pc:docMk/>
            <pc:sldMk cId="0" sldId="292"/>
            <ac:spMk id="1398" creationId="{00000000-0000-0000-0000-000000000000}"/>
          </ac:spMkLst>
        </pc:spChg>
      </pc:sldChg>
      <pc:sldMasterChg chg="modSldLayout">
        <pc:chgData name="Ahn YoungHun" userId="41e60736eac7cfb3" providerId="LiveId" clId="{8E5B0575-BEA3-4049-9C21-0F5BBDDE49EF}" dt="2021-11-05T07:23:37.629" v="0"/>
        <pc:sldMasterMkLst>
          <pc:docMk/>
          <pc:sldMasterMk cId="2044414899" sldId="2147483685"/>
        </pc:sldMasterMkLst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2891376108" sldId="2147483703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891376108" sldId="2147483703"/>
              <ac:spMk id="22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891376108" sldId="2147483703"/>
              <ac:spMk id="23" creationId="{00000000-0000-0000-0000-000000000000}"/>
            </ac:spMkLst>
          </pc:s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209796975" sldId="2147483704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09796975" sldId="2147483704"/>
              <ac:spMk id="92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09796975" sldId="2147483704"/>
              <ac:spMk id="93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09796975" sldId="2147483704"/>
              <ac:spMk id="94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09796975" sldId="2147483704"/>
              <ac:spMk id="95" creationId="{00000000-0000-0000-0000-000000000000}"/>
            </ac:spMkLst>
          </pc:s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2877812780" sldId="2147483705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877812780" sldId="2147483705"/>
              <ac:spMk id="240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877812780" sldId="2147483705"/>
              <ac:spMk id="242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877812780" sldId="2147483705"/>
              <ac:spMk id="246" creationId="{00000000-0000-0000-0000-000000000000}"/>
            </ac:spMkLst>
          </pc:s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2426605792" sldId="2147483706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426605792" sldId="2147483706"/>
              <ac:spMk id="117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2426605792" sldId="2147483706"/>
              <ac:grpSpMk id="118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3713649077" sldId="2147483707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713649077" sldId="2147483707"/>
              <ac:spMk id="186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713649077" sldId="2147483707"/>
              <ac:spMk id="187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713649077" sldId="2147483707"/>
              <ac:spMk id="195" creationId="{00000000-0000-0000-0000-000000000000}"/>
            </ac:spMkLst>
          </pc:s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2258489434" sldId="2147483708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258489434" sldId="2147483708"/>
              <ac:spMk id="267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258489434" sldId="2147483708"/>
              <ac:spMk id="268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258489434" sldId="2147483708"/>
              <ac:spMk id="269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258489434" sldId="2147483708"/>
              <ac:spMk id="283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2258489434" sldId="2147483708"/>
              <ac:grpSpMk id="270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3259472478" sldId="2147483709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259472478" sldId="2147483709"/>
              <ac:spMk id="13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259472478" sldId="2147483709"/>
              <ac:spMk id="17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3259472478" sldId="2147483709"/>
              <ac:grpSpMk id="14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3026510165" sldId="2147483710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026510165" sldId="2147483710"/>
              <ac:spMk id="179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026510165" sldId="2147483710"/>
              <ac:spMk id="180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026510165" sldId="2147483710"/>
              <ac:spMk id="181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3026510165" sldId="2147483710"/>
              <ac:spMk id="182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3026510165" sldId="2147483710"/>
              <ac:grpSpMk id="153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517284351" sldId="2147483711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517284351" sldId="2147483711"/>
              <ac:spMk id="435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517284351" sldId="2147483711"/>
              <ac:spMk id="439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517284351" sldId="2147483711"/>
              <ac:grpSpMk id="436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1249932400" sldId="2147483712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1249932400" sldId="2147483712"/>
              <ac:spMk id="248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1249932400" sldId="2147483712"/>
              <ac:spMk id="249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1249932400" sldId="2147483712"/>
              <ac:spMk id="250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1249932400" sldId="2147483712"/>
              <ac:spMk id="264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1249932400" sldId="2147483712"/>
              <ac:grpSpMk id="251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4192493404" sldId="2147483713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4192493404" sldId="2147483713"/>
              <ac:spMk id="447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4192493404" sldId="2147483713"/>
              <ac:spMk id="448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4192493404" sldId="2147483713"/>
              <ac:spMk id="458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4192493404" sldId="2147483713"/>
              <ac:grpSpMk id="459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650359904" sldId="2147483714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650359904" sldId="2147483714"/>
              <ac:spMk id="489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650359904" sldId="2147483714"/>
              <ac:spMk id="516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650359904" sldId="2147483714"/>
              <ac:grpSpMk id="486" creationId="{00000000-0000-0000-0000-000000000000}"/>
            </ac:grpSpMkLst>
          </pc:gr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650359904" sldId="2147483714"/>
              <ac:grpSpMk id="490" creationId="{00000000-0000-0000-0000-000000000000}"/>
            </ac:grpSpMkLst>
          </pc:grpChg>
        </pc:sldLayoutChg>
        <pc:sldLayoutChg chg="delSp">
          <pc:chgData name="Ahn YoungHun" userId="41e60736eac7cfb3" providerId="LiveId" clId="{8E5B0575-BEA3-4049-9C21-0F5BBDDE49EF}" dt="2021-11-05T07:23:37.629" v="0"/>
          <pc:sldLayoutMkLst>
            <pc:docMk/>
            <pc:sldMasterMk cId="2044414899" sldId="2147483685"/>
            <pc:sldLayoutMk cId="2755766671" sldId="2147483715"/>
          </pc:sldLayoutMkLst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755766671" sldId="2147483715"/>
              <ac:spMk id="552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755766671" sldId="2147483715"/>
              <ac:spMk id="554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755766671" sldId="2147483715"/>
              <ac:spMk id="555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755766671" sldId="2147483715"/>
              <ac:spMk id="569" creationId="{00000000-0000-0000-0000-000000000000}"/>
            </ac:spMkLst>
          </pc:spChg>
          <pc:spChg chg="del">
            <ac:chgData name="Ahn YoungHun" userId="41e60736eac7cfb3" providerId="LiveId" clId="{8E5B0575-BEA3-4049-9C21-0F5BBDDE49EF}" dt="2021-11-05T07:23:37.629" v="0"/>
            <ac:spMkLst>
              <pc:docMk/>
              <pc:sldMasterMk cId="2044414899" sldId="2147483685"/>
              <pc:sldLayoutMk cId="2755766671" sldId="2147483715"/>
              <ac:spMk id="572" creationId="{00000000-0000-0000-0000-000000000000}"/>
            </ac:spMkLst>
          </pc:spChg>
          <pc:grpChg chg="del">
            <ac:chgData name="Ahn YoungHun" userId="41e60736eac7cfb3" providerId="LiveId" clId="{8E5B0575-BEA3-4049-9C21-0F5BBDDE49EF}" dt="2021-11-05T07:23:37.629" v="0"/>
            <ac:grpSpMkLst>
              <pc:docMk/>
              <pc:sldMasterMk cId="2044414899" sldId="2147483685"/>
              <pc:sldLayoutMk cId="2755766671" sldId="2147483715"/>
              <ac:grpSpMk id="556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f88cafb57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gf88cafb57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f88cafb577_5_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gf88cafb577_5_2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f88cafb577_5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gf88cafb577_5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f88cafb57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8" name="Google Shape;998;gf88cafb57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f88cafb577_5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gf88cafb577_5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f88cafb577_5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" name="Google Shape;1050;gf88cafb577_5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88cafb577_5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8" name="Google Shape;1058;gf88cafb577_5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f88cafb577_5_2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f88cafb577_5_2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f88cafb577_5_2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f88cafb577_5_2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88cafb577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7" name="Google Shape;1107;gf88cafb577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공원이랑 범위 다른거 왜 범위 다르게 한건지 적어주세요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피처 분석 민지님이랑 태윤님 개키우니까 이래 이래해서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이거는 조금 더 그 했다 뭐 예 느낌알져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88cafb57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4" name="Google Shape;1114;gf88cafb57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여기다간 우리가 왜 shelter랑  funeral이랑 medical_equip왜 뺐는지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수가 없어서 과적합 발생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f88cafb577_1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f88cafb577_1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Cluster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각 값의 좌표 설정하고 군집함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f88cafb577_1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6" name="Google Shape;1136;gf88cafb577_1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0" name="Google Shape;11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8cafb577_5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6" name="Google Shape;1156;gf88cafb577_5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" name="Google Shape;1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3" name="Google Shape;12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7" name="Google Shape;137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6" name="Google Shape;139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1" name="Google Shape;149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f88cafb57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f88cafb57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88cafb577_5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f88cafb577_5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f88cafb577_5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gf88cafb577_5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f88cafb577_5_1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gf88cafb577_5_1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353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155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08428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207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373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762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805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390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1"/>
          <p:cNvSpPr txBox="1">
            <a:spLocks noGrp="1"/>
          </p:cNvSpPr>
          <p:nvPr>
            <p:ph type="title"/>
          </p:nvPr>
        </p:nvSpPr>
        <p:spPr>
          <a:xfrm>
            <a:off x="1869950" y="414147"/>
            <a:ext cx="52578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1"/>
          <p:cNvSpPr txBox="1">
            <a:spLocks noGrp="1"/>
          </p:cNvSpPr>
          <p:nvPr>
            <p:ph type="subTitle" idx="1"/>
          </p:nvPr>
        </p:nvSpPr>
        <p:spPr>
          <a:xfrm>
            <a:off x="722375" y="1383400"/>
            <a:ext cx="2487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6" name="Google Shape;26;p61"/>
          <p:cNvSpPr txBox="1">
            <a:spLocks noGrp="1"/>
          </p:cNvSpPr>
          <p:nvPr>
            <p:ph type="subTitle" idx="2"/>
          </p:nvPr>
        </p:nvSpPr>
        <p:spPr>
          <a:xfrm>
            <a:off x="722375" y="18841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7" name="Google Shape;27;p61"/>
          <p:cNvSpPr txBox="1">
            <a:spLocks noGrp="1"/>
          </p:cNvSpPr>
          <p:nvPr>
            <p:ph type="subTitle" idx="3"/>
          </p:nvPr>
        </p:nvSpPr>
        <p:spPr>
          <a:xfrm>
            <a:off x="3328425" y="1383400"/>
            <a:ext cx="2487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" name="Google Shape;28;p61"/>
          <p:cNvSpPr txBox="1">
            <a:spLocks noGrp="1"/>
          </p:cNvSpPr>
          <p:nvPr>
            <p:ph type="subTitle" idx="4"/>
          </p:nvPr>
        </p:nvSpPr>
        <p:spPr>
          <a:xfrm>
            <a:off x="3200150" y="1884100"/>
            <a:ext cx="2743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9" name="Google Shape;29;p61"/>
          <p:cNvSpPr txBox="1">
            <a:spLocks noGrp="1"/>
          </p:cNvSpPr>
          <p:nvPr>
            <p:ph type="subTitle" idx="5"/>
          </p:nvPr>
        </p:nvSpPr>
        <p:spPr>
          <a:xfrm>
            <a:off x="5943600" y="1383400"/>
            <a:ext cx="2487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" name="Google Shape;30;p61"/>
          <p:cNvSpPr txBox="1">
            <a:spLocks noGrp="1"/>
          </p:cNvSpPr>
          <p:nvPr>
            <p:ph type="subTitle" idx="6"/>
          </p:nvPr>
        </p:nvSpPr>
        <p:spPr>
          <a:xfrm>
            <a:off x="5950675" y="18841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" name="Google Shape;31;p61"/>
          <p:cNvSpPr txBox="1">
            <a:spLocks noGrp="1"/>
          </p:cNvSpPr>
          <p:nvPr>
            <p:ph type="subTitle" idx="7"/>
          </p:nvPr>
        </p:nvSpPr>
        <p:spPr>
          <a:xfrm>
            <a:off x="722374" y="2839200"/>
            <a:ext cx="2487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ubTitle" idx="8"/>
          </p:nvPr>
        </p:nvSpPr>
        <p:spPr>
          <a:xfrm>
            <a:off x="722375" y="33589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subTitle" idx="9"/>
          </p:nvPr>
        </p:nvSpPr>
        <p:spPr>
          <a:xfrm>
            <a:off x="3326925" y="2839200"/>
            <a:ext cx="2487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subTitle" idx="13"/>
          </p:nvPr>
        </p:nvSpPr>
        <p:spPr>
          <a:xfrm>
            <a:off x="3328425" y="33589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ubTitle" idx="14"/>
          </p:nvPr>
        </p:nvSpPr>
        <p:spPr>
          <a:xfrm>
            <a:off x="5961100" y="2839200"/>
            <a:ext cx="2487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5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subTitle" idx="15"/>
          </p:nvPr>
        </p:nvSpPr>
        <p:spPr>
          <a:xfrm>
            <a:off x="5961100" y="33589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subTitle" idx="16"/>
          </p:nvPr>
        </p:nvSpPr>
        <p:spPr>
          <a:xfrm>
            <a:off x="722375" y="22579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subTitle" idx="17"/>
          </p:nvPr>
        </p:nvSpPr>
        <p:spPr>
          <a:xfrm>
            <a:off x="3328425" y="22579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subTitle" idx="18"/>
          </p:nvPr>
        </p:nvSpPr>
        <p:spPr>
          <a:xfrm>
            <a:off x="5950675" y="22579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61"/>
          <p:cNvSpPr txBox="1">
            <a:spLocks noGrp="1"/>
          </p:cNvSpPr>
          <p:nvPr>
            <p:ph type="subTitle" idx="19"/>
          </p:nvPr>
        </p:nvSpPr>
        <p:spPr>
          <a:xfrm>
            <a:off x="722375" y="3736266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61"/>
          <p:cNvSpPr txBox="1">
            <a:spLocks noGrp="1"/>
          </p:cNvSpPr>
          <p:nvPr>
            <p:ph type="subTitle" idx="20"/>
          </p:nvPr>
        </p:nvSpPr>
        <p:spPr>
          <a:xfrm>
            <a:off x="3328425" y="3736266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subTitle" idx="21"/>
          </p:nvPr>
        </p:nvSpPr>
        <p:spPr>
          <a:xfrm>
            <a:off x="5961100" y="3736266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86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26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5"/>
          <p:cNvSpPr txBox="1">
            <a:spLocks noGrp="1"/>
          </p:cNvSpPr>
          <p:nvPr>
            <p:ph type="title"/>
          </p:nvPr>
        </p:nvSpPr>
        <p:spPr>
          <a:xfrm>
            <a:off x="4517675" y="1760525"/>
            <a:ext cx="35592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title" idx="2"/>
          </p:nvPr>
        </p:nvSpPr>
        <p:spPr>
          <a:xfrm>
            <a:off x="2477075" y="2071475"/>
            <a:ext cx="20919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868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4"/>
          <p:cNvSpPr txBox="1">
            <a:spLocks noGrp="1"/>
          </p:cNvSpPr>
          <p:nvPr>
            <p:ph type="title" hasCustomPrompt="1"/>
          </p:nvPr>
        </p:nvSpPr>
        <p:spPr>
          <a:xfrm>
            <a:off x="2857800" y="2109067"/>
            <a:ext cx="34155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74"/>
          <p:cNvSpPr txBox="1">
            <a:spLocks noGrp="1"/>
          </p:cNvSpPr>
          <p:nvPr>
            <p:ph type="title" idx="2"/>
          </p:nvPr>
        </p:nvSpPr>
        <p:spPr>
          <a:xfrm>
            <a:off x="742950" y="422181"/>
            <a:ext cx="7678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74"/>
          <p:cNvSpPr txBox="1">
            <a:spLocks noGrp="1"/>
          </p:cNvSpPr>
          <p:nvPr>
            <p:ph type="subTitle" idx="1"/>
          </p:nvPr>
        </p:nvSpPr>
        <p:spPr>
          <a:xfrm>
            <a:off x="2710029" y="331599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74"/>
          <p:cNvSpPr txBox="1">
            <a:spLocks noGrp="1"/>
          </p:cNvSpPr>
          <p:nvPr>
            <p:ph type="subTitle" idx="3"/>
          </p:nvPr>
        </p:nvSpPr>
        <p:spPr>
          <a:xfrm>
            <a:off x="2710050" y="3694577"/>
            <a:ext cx="3719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108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7"/>
          <p:cNvSpPr txBox="1">
            <a:spLocks noGrp="1"/>
          </p:cNvSpPr>
          <p:nvPr>
            <p:ph type="title"/>
          </p:nvPr>
        </p:nvSpPr>
        <p:spPr>
          <a:xfrm>
            <a:off x="722375" y="2741900"/>
            <a:ext cx="335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1"/>
          </p:nvPr>
        </p:nvSpPr>
        <p:spPr>
          <a:xfrm>
            <a:off x="1019050" y="3347075"/>
            <a:ext cx="28434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title" idx="2"/>
          </p:nvPr>
        </p:nvSpPr>
        <p:spPr>
          <a:xfrm>
            <a:off x="5228375" y="2741900"/>
            <a:ext cx="31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body" idx="3"/>
          </p:nvPr>
        </p:nvSpPr>
        <p:spPr>
          <a:xfrm>
            <a:off x="5403325" y="3347075"/>
            <a:ext cx="28434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887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1"/>
          <p:cNvSpPr txBox="1">
            <a:spLocks noGrp="1"/>
          </p:cNvSpPr>
          <p:nvPr>
            <p:ph type="title"/>
          </p:nvPr>
        </p:nvSpPr>
        <p:spPr>
          <a:xfrm>
            <a:off x="311700" y="42590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E9528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71"/>
          <p:cNvSpPr txBox="1">
            <a:spLocks noGrp="1"/>
          </p:cNvSpPr>
          <p:nvPr>
            <p:ph type="subTitle" idx="1"/>
          </p:nvPr>
        </p:nvSpPr>
        <p:spPr>
          <a:xfrm>
            <a:off x="6038125" y="2392459"/>
            <a:ext cx="186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71"/>
          <p:cNvSpPr txBox="1">
            <a:spLocks noGrp="1"/>
          </p:cNvSpPr>
          <p:nvPr>
            <p:ph type="title" idx="2"/>
          </p:nvPr>
        </p:nvSpPr>
        <p:spPr>
          <a:xfrm>
            <a:off x="1243564" y="2243000"/>
            <a:ext cx="18309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71"/>
          <p:cNvSpPr txBox="1">
            <a:spLocks noGrp="1"/>
          </p:cNvSpPr>
          <p:nvPr>
            <p:ph type="title" idx="3"/>
          </p:nvPr>
        </p:nvSpPr>
        <p:spPr>
          <a:xfrm>
            <a:off x="6038134" y="2243000"/>
            <a:ext cx="18630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71"/>
          <p:cNvSpPr txBox="1">
            <a:spLocks noGrp="1"/>
          </p:cNvSpPr>
          <p:nvPr>
            <p:ph type="subTitle" idx="4"/>
          </p:nvPr>
        </p:nvSpPr>
        <p:spPr>
          <a:xfrm>
            <a:off x="1243546" y="2392459"/>
            <a:ext cx="186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71"/>
          <p:cNvSpPr txBox="1">
            <a:spLocks noGrp="1"/>
          </p:cNvSpPr>
          <p:nvPr>
            <p:ph type="subTitle" idx="5"/>
          </p:nvPr>
        </p:nvSpPr>
        <p:spPr>
          <a:xfrm>
            <a:off x="6038126" y="2767342"/>
            <a:ext cx="1863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4" name="Google Shape;194;p71"/>
          <p:cNvSpPr txBox="1">
            <a:spLocks noGrp="1"/>
          </p:cNvSpPr>
          <p:nvPr>
            <p:ph type="subTitle" idx="6"/>
          </p:nvPr>
        </p:nvSpPr>
        <p:spPr>
          <a:xfrm>
            <a:off x="1243550" y="2767342"/>
            <a:ext cx="1863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Lato"/>
              <a:buNone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5286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6"/>
          <p:cNvSpPr txBox="1">
            <a:spLocks noGrp="1"/>
          </p:cNvSpPr>
          <p:nvPr>
            <p:ph type="title"/>
          </p:nvPr>
        </p:nvSpPr>
        <p:spPr>
          <a:xfrm>
            <a:off x="939550" y="418327"/>
            <a:ext cx="7118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76"/>
          <p:cNvSpPr txBox="1">
            <a:spLocks noGrp="1"/>
          </p:cNvSpPr>
          <p:nvPr>
            <p:ph type="subTitle" idx="1"/>
          </p:nvPr>
        </p:nvSpPr>
        <p:spPr>
          <a:xfrm>
            <a:off x="5313650" y="2492800"/>
            <a:ext cx="24624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6" name="Google Shape;286;p76"/>
          <p:cNvSpPr txBox="1">
            <a:spLocks noGrp="1"/>
          </p:cNvSpPr>
          <p:nvPr>
            <p:ph type="title" idx="2"/>
          </p:nvPr>
        </p:nvSpPr>
        <p:spPr>
          <a:xfrm>
            <a:off x="5313656" y="2117843"/>
            <a:ext cx="31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867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s">
  <p:cSld name="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0"/>
          <p:cNvSpPr txBox="1">
            <a:spLocks noGrp="1"/>
          </p:cNvSpPr>
          <p:nvPr>
            <p:ph type="title"/>
          </p:nvPr>
        </p:nvSpPr>
        <p:spPr>
          <a:xfrm>
            <a:off x="311700" y="4209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0"/>
          <p:cNvSpPr txBox="1">
            <a:spLocks noGrp="1"/>
          </p:cNvSpPr>
          <p:nvPr>
            <p:ph type="body" idx="1"/>
          </p:nvPr>
        </p:nvSpPr>
        <p:spPr>
          <a:xfrm>
            <a:off x="722375" y="1266775"/>
            <a:ext cx="76992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60"/>
          <p:cNvSpPr txBox="1">
            <a:spLocks noGrp="1"/>
          </p:cNvSpPr>
          <p:nvPr>
            <p:ph type="subTitle" idx="2"/>
          </p:nvPr>
        </p:nvSpPr>
        <p:spPr>
          <a:xfrm>
            <a:off x="722375" y="4307425"/>
            <a:ext cx="7699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009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0"/>
          <p:cNvSpPr txBox="1">
            <a:spLocks noGrp="1"/>
          </p:cNvSpPr>
          <p:nvPr>
            <p:ph type="title"/>
          </p:nvPr>
        </p:nvSpPr>
        <p:spPr>
          <a:xfrm>
            <a:off x="4365275" y="1513775"/>
            <a:ext cx="34803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70"/>
          <p:cNvSpPr txBox="1">
            <a:spLocks noGrp="1"/>
          </p:cNvSpPr>
          <p:nvPr>
            <p:ph type="title" idx="2"/>
          </p:nvPr>
        </p:nvSpPr>
        <p:spPr>
          <a:xfrm>
            <a:off x="2324675" y="2071475"/>
            <a:ext cx="20919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821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 + four columns 2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2"/>
          <p:cNvSpPr txBox="1">
            <a:spLocks noGrp="1"/>
          </p:cNvSpPr>
          <p:nvPr>
            <p:ph type="title"/>
          </p:nvPr>
        </p:nvSpPr>
        <p:spPr>
          <a:xfrm>
            <a:off x="1869950" y="418326"/>
            <a:ext cx="52578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82"/>
          <p:cNvSpPr txBox="1">
            <a:spLocks noGrp="1"/>
          </p:cNvSpPr>
          <p:nvPr>
            <p:ph type="subTitle" idx="1"/>
          </p:nvPr>
        </p:nvSpPr>
        <p:spPr>
          <a:xfrm>
            <a:off x="722946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34" name="Google Shape;434;p82"/>
          <p:cNvSpPr txBox="1">
            <a:spLocks noGrp="1"/>
          </p:cNvSpPr>
          <p:nvPr>
            <p:ph type="subTitle" idx="2"/>
          </p:nvPr>
        </p:nvSpPr>
        <p:spPr>
          <a:xfrm>
            <a:off x="713225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0" name="Google Shape;440;p82"/>
          <p:cNvSpPr txBox="1">
            <a:spLocks noGrp="1"/>
          </p:cNvSpPr>
          <p:nvPr>
            <p:ph type="subTitle" idx="3"/>
          </p:nvPr>
        </p:nvSpPr>
        <p:spPr>
          <a:xfrm>
            <a:off x="2692730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41" name="Google Shape;441;p82"/>
          <p:cNvSpPr txBox="1">
            <a:spLocks noGrp="1"/>
          </p:cNvSpPr>
          <p:nvPr>
            <p:ph type="subTitle" idx="4"/>
          </p:nvPr>
        </p:nvSpPr>
        <p:spPr>
          <a:xfrm>
            <a:off x="2683009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2" name="Google Shape;442;p82"/>
          <p:cNvSpPr txBox="1">
            <a:spLocks noGrp="1"/>
          </p:cNvSpPr>
          <p:nvPr>
            <p:ph type="subTitle" idx="5"/>
          </p:nvPr>
        </p:nvSpPr>
        <p:spPr>
          <a:xfrm>
            <a:off x="4662673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43" name="Google Shape;443;p82"/>
          <p:cNvSpPr txBox="1">
            <a:spLocks noGrp="1"/>
          </p:cNvSpPr>
          <p:nvPr>
            <p:ph type="subTitle" idx="6"/>
          </p:nvPr>
        </p:nvSpPr>
        <p:spPr>
          <a:xfrm>
            <a:off x="4652952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4" name="Google Shape;444;p82"/>
          <p:cNvSpPr txBox="1">
            <a:spLocks noGrp="1"/>
          </p:cNvSpPr>
          <p:nvPr>
            <p:ph type="subTitle" idx="7"/>
          </p:nvPr>
        </p:nvSpPr>
        <p:spPr>
          <a:xfrm>
            <a:off x="6632616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45" name="Google Shape;445;p82"/>
          <p:cNvSpPr txBox="1">
            <a:spLocks noGrp="1"/>
          </p:cNvSpPr>
          <p:nvPr>
            <p:ph type="subTitle" idx="8"/>
          </p:nvPr>
        </p:nvSpPr>
        <p:spPr>
          <a:xfrm>
            <a:off x="6622896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2931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">
  <p:cSld name="only 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5"/>
          <p:cNvSpPr txBox="1">
            <a:spLocks noGrp="1"/>
          </p:cNvSpPr>
          <p:nvPr>
            <p:ph type="title"/>
          </p:nvPr>
        </p:nvSpPr>
        <p:spPr>
          <a:xfrm>
            <a:off x="939550" y="418327"/>
            <a:ext cx="7118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313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 2">
  <p:cSld name="title + five columns 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3"/>
          <p:cNvSpPr txBox="1">
            <a:spLocks noGrp="1"/>
          </p:cNvSpPr>
          <p:nvPr>
            <p:ph type="title"/>
          </p:nvPr>
        </p:nvSpPr>
        <p:spPr>
          <a:xfrm>
            <a:off x="742950" y="415807"/>
            <a:ext cx="7678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83"/>
          <p:cNvSpPr txBox="1">
            <a:spLocks noGrp="1"/>
          </p:cNvSpPr>
          <p:nvPr>
            <p:ph type="subTitle" idx="1"/>
          </p:nvPr>
        </p:nvSpPr>
        <p:spPr>
          <a:xfrm>
            <a:off x="1351550" y="1816700"/>
            <a:ext cx="1880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83"/>
          <p:cNvSpPr txBox="1">
            <a:spLocks noGrp="1"/>
          </p:cNvSpPr>
          <p:nvPr>
            <p:ph type="subTitle" idx="2"/>
          </p:nvPr>
        </p:nvSpPr>
        <p:spPr>
          <a:xfrm>
            <a:off x="1354850" y="3618825"/>
            <a:ext cx="1880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83"/>
          <p:cNvSpPr txBox="1">
            <a:spLocks noGrp="1"/>
          </p:cNvSpPr>
          <p:nvPr>
            <p:ph type="subTitle" idx="3"/>
          </p:nvPr>
        </p:nvSpPr>
        <p:spPr>
          <a:xfrm>
            <a:off x="1354803" y="2195349"/>
            <a:ext cx="1880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3" name="Google Shape;453;p83"/>
          <p:cNvSpPr txBox="1">
            <a:spLocks noGrp="1"/>
          </p:cNvSpPr>
          <p:nvPr>
            <p:ph type="subTitle" idx="4"/>
          </p:nvPr>
        </p:nvSpPr>
        <p:spPr>
          <a:xfrm>
            <a:off x="5908075" y="2193099"/>
            <a:ext cx="1907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4" name="Google Shape;454;p83"/>
          <p:cNvSpPr txBox="1">
            <a:spLocks noGrp="1"/>
          </p:cNvSpPr>
          <p:nvPr>
            <p:ph type="subTitle" idx="5"/>
          </p:nvPr>
        </p:nvSpPr>
        <p:spPr>
          <a:xfrm>
            <a:off x="5908075" y="3618825"/>
            <a:ext cx="1907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83"/>
          <p:cNvSpPr txBox="1">
            <a:spLocks noGrp="1"/>
          </p:cNvSpPr>
          <p:nvPr>
            <p:ph type="subTitle" idx="6"/>
          </p:nvPr>
        </p:nvSpPr>
        <p:spPr>
          <a:xfrm>
            <a:off x="1351674" y="3996987"/>
            <a:ext cx="1880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6" name="Google Shape;456;p83"/>
          <p:cNvSpPr txBox="1">
            <a:spLocks noGrp="1"/>
          </p:cNvSpPr>
          <p:nvPr>
            <p:ph type="subTitle" idx="7"/>
          </p:nvPr>
        </p:nvSpPr>
        <p:spPr>
          <a:xfrm>
            <a:off x="5902200" y="1816700"/>
            <a:ext cx="1907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83"/>
          <p:cNvSpPr txBox="1">
            <a:spLocks noGrp="1"/>
          </p:cNvSpPr>
          <p:nvPr>
            <p:ph type="subTitle" idx="8"/>
          </p:nvPr>
        </p:nvSpPr>
        <p:spPr>
          <a:xfrm>
            <a:off x="5908079" y="3998513"/>
            <a:ext cx="1907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07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0787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title + five column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4"/>
          <p:cNvSpPr txBox="1">
            <a:spLocks noGrp="1"/>
          </p:cNvSpPr>
          <p:nvPr>
            <p:ph type="subTitle" idx="1"/>
          </p:nvPr>
        </p:nvSpPr>
        <p:spPr>
          <a:xfrm>
            <a:off x="722375" y="1914450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84"/>
          <p:cNvSpPr txBox="1">
            <a:spLocks noGrp="1"/>
          </p:cNvSpPr>
          <p:nvPr>
            <p:ph type="subTitle" idx="2"/>
          </p:nvPr>
        </p:nvSpPr>
        <p:spPr>
          <a:xfrm>
            <a:off x="2147006" y="3130925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84"/>
          <p:cNvSpPr txBox="1">
            <a:spLocks noGrp="1"/>
          </p:cNvSpPr>
          <p:nvPr>
            <p:ph type="subTitle" idx="3"/>
          </p:nvPr>
        </p:nvSpPr>
        <p:spPr>
          <a:xfrm>
            <a:off x="5605868" y="3130925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84"/>
          <p:cNvSpPr txBox="1">
            <a:spLocks noGrp="1"/>
          </p:cNvSpPr>
          <p:nvPr>
            <p:ph type="subTitle" idx="4"/>
          </p:nvPr>
        </p:nvSpPr>
        <p:spPr>
          <a:xfrm>
            <a:off x="7040023" y="1914450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84"/>
          <p:cNvSpPr txBox="1">
            <a:spLocks noGrp="1"/>
          </p:cNvSpPr>
          <p:nvPr>
            <p:ph type="subTitle" idx="5"/>
          </p:nvPr>
        </p:nvSpPr>
        <p:spPr>
          <a:xfrm>
            <a:off x="3968331" y="1914450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84"/>
          <p:cNvSpPr txBox="1">
            <a:spLocks noGrp="1"/>
          </p:cNvSpPr>
          <p:nvPr>
            <p:ph type="title"/>
          </p:nvPr>
        </p:nvSpPr>
        <p:spPr>
          <a:xfrm>
            <a:off x="742950" y="416090"/>
            <a:ext cx="7678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84"/>
          <p:cNvSpPr txBox="1">
            <a:spLocks noGrp="1"/>
          </p:cNvSpPr>
          <p:nvPr>
            <p:ph type="subTitle" idx="6"/>
          </p:nvPr>
        </p:nvSpPr>
        <p:spPr>
          <a:xfrm>
            <a:off x="722375" y="1552407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4" name="Google Shape;524;p84"/>
          <p:cNvSpPr txBox="1">
            <a:spLocks noGrp="1"/>
          </p:cNvSpPr>
          <p:nvPr>
            <p:ph type="subTitle" idx="7"/>
          </p:nvPr>
        </p:nvSpPr>
        <p:spPr>
          <a:xfrm>
            <a:off x="2147006" y="3660633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5" name="Google Shape;525;p84"/>
          <p:cNvSpPr txBox="1">
            <a:spLocks noGrp="1"/>
          </p:cNvSpPr>
          <p:nvPr>
            <p:ph type="subTitle" idx="8"/>
          </p:nvPr>
        </p:nvSpPr>
        <p:spPr>
          <a:xfrm>
            <a:off x="5605868" y="3660633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6" name="Google Shape;526;p84"/>
          <p:cNvSpPr txBox="1">
            <a:spLocks noGrp="1"/>
          </p:cNvSpPr>
          <p:nvPr>
            <p:ph type="subTitle" idx="9"/>
          </p:nvPr>
        </p:nvSpPr>
        <p:spPr>
          <a:xfrm>
            <a:off x="7040023" y="1552407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7" name="Google Shape;527;p84"/>
          <p:cNvSpPr txBox="1">
            <a:spLocks noGrp="1"/>
          </p:cNvSpPr>
          <p:nvPr>
            <p:ph type="subTitle" idx="13"/>
          </p:nvPr>
        </p:nvSpPr>
        <p:spPr>
          <a:xfrm>
            <a:off x="3968331" y="1552407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51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7"/>
          <p:cNvSpPr txBox="1">
            <a:spLocks noGrp="1"/>
          </p:cNvSpPr>
          <p:nvPr>
            <p:ph type="title"/>
          </p:nvPr>
        </p:nvSpPr>
        <p:spPr>
          <a:xfrm>
            <a:off x="720575" y="439620"/>
            <a:ext cx="77010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87"/>
          <p:cNvSpPr txBox="1">
            <a:spLocks noGrp="1"/>
          </p:cNvSpPr>
          <p:nvPr>
            <p:ph type="subTitle" idx="1"/>
          </p:nvPr>
        </p:nvSpPr>
        <p:spPr>
          <a:xfrm>
            <a:off x="2362050" y="1653200"/>
            <a:ext cx="44196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87"/>
          <p:cNvSpPr txBox="1">
            <a:spLocks noGrp="1"/>
          </p:cNvSpPr>
          <p:nvPr>
            <p:ph type="subTitle" idx="2"/>
          </p:nvPr>
        </p:nvSpPr>
        <p:spPr>
          <a:xfrm>
            <a:off x="3328425" y="20340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3" name="Google Shape;573;p87"/>
          <p:cNvSpPr txBox="1">
            <a:spLocks noGrp="1"/>
          </p:cNvSpPr>
          <p:nvPr>
            <p:ph type="subTitle" idx="3"/>
          </p:nvPr>
        </p:nvSpPr>
        <p:spPr>
          <a:xfrm>
            <a:off x="1377725" y="4283400"/>
            <a:ext cx="63885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02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842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20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2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399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788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944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84" name="Google Shape;684;p8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38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</p:sldLayoutIdLst>
  <p:hf sldNum="0" hdr="0" ftr="0" dt="0"/>
  <p:txStyles>
    <p:titleStyle>
      <a:lvl1pPr algn="ctr" defTabSz="342900" rtl="0" eaLnBrk="1" latinLnBrk="1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"/>
          <p:cNvSpPr txBox="1">
            <a:spLocks noGrp="1"/>
          </p:cNvSpPr>
          <p:nvPr>
            <p:ph type="ctrTitle"/>
          </p:nvPr>
        </p:nvSpPr>
        <p:spPr>
          <a:xfrm>
            <a:off x="5012675" y="623700"/>
            <a:ext cx="3890100" cy="1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800">
                <a:latin typeface="Jua"/>
                <a:ea typeface="Jua"/>
                <a:cs typeface="Jua"/>
                <a:sym typeface="Jua"/>
              </a:rPr>
              <a:t>   어디가냥?</a:t>
            </a:r>
            <a:endParaRPr sz="6800">
              <a:latin typeface="Jua"/>
              <a:ea typeface="Jua"/>
              <a:cs typeface="Jua"/>
              <a:sym typeface="Jua"/>
            </a:endParaRPr>
          </a:p>
          <a:p>
            <a:pPr marL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680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800">
                <a:latin typeface="Jua"/>
                <a:ea typeface="Jua"/>
                <a:cs typeface="Jua"/>
                <a:sym typeface="Jua"/>
              </a:rPr>
              <a:t> 이사가개!</a:t>
            </a:r>
            <a:endParaRPr sz="6800">
              <a:solidFill>
                <a:schemeClr val="accent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1" name="Google Shape;691;p1"/>
          <p:cNvSpPr txBox="1">
            <a:spLocks noGrp="1"/>
          </p:cNvSpPr>
          <p:nvPr>
            <p:ph type="subTitle" idx="1"/>
          </p:nvPr>
        </p:nvSpPr>
        <p:spPr>
          <a:xfrm>
            <a:off x="7079175" y="2631225"/>
            <a:ext cx="1603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9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반려동물 양육 인프라 기반 </a:t>
            </a:r>
            <a:endParaRPr sz="9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9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이사 지역 추천 플랫폼</a:t>
            </a:r>
            <a:endParaRPr sz="9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1"/>
          <p:cNvSpPr txBox="1">
            <a:spLocks noGrp="1"/>
          </p:cNvSpPr>
          <p:nvPr>
            <p:ph type="subTitle" idx="4294967295"/>
          </p:nvPr>
        </p:nvSpPr>
        <p:spPr>
          <a:xfrm>
            <a:off x="7459663" y="3481388"/>
            <a:ext cx="1684337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latin typeface="Jua"/>
                <a:ea typeface="Jua"/>
                <a:cs typeface="Jua"/>
                <a:sym typeface="Jua"/>
              </a:rPr>
              <a:t>멀티캠퍼스 KDT</a:t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latin typeface="Jua"/>
                <a:ea typeface="Jua"/>
                <a:cs typeface="Jua"/>
                <a:sym typeface="Jua"/>
              </a:rPr>
              <a:t>어디로가야하조(5조)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92" name="Google Shape;692;p1"/>
          <p:cNvPicPr preferRelativeResize="0"/>
          <p:nvPr/>
        </p:nvPicPr>
        <p:blipFill rotWithShape="1">
          <a:blip r:embed="rId3">
            <a:alphaModFix/>
          </a:blip>
          <a:srcRect l="4795" t="6208" r="33551" b="6217"/>
          <a:stretch/>
        </p:blipFill>
        <p:spPr>
          <a:xfrm>
            <a:off x="722375" y="537150"/>
            <a:ext cx="4290300" cy="4069200"/>
          </a:xfrm>
          <a:prstGeom prst="round2DiagRect">
            <a:avLst>
              <a:gd name="adj1" fmla="val 50000"/>
              <a:gd name="adj2" fmla="val 50000"/>
            </a:avLst>
          </a:prstGeom>
          <a:noFill/>
          <a:ln>
            <a:noFill/>
          </a:ln>
        </p:spPr>
      </p:pic>
      <p:sp>
        <p:nvSpPr>
          <p:cNvPr id="693" name="Google Shape;693;p1"/>
          <p:cNvSpPr/>
          <p:nvPr/>
        </p:nvSpPr>
        <p:spPr>
          <a:xfrm>
            <a:off x="4298178" y="4142280"/>
            <a:ext cx="4108983" cy="1013198"/>
          </a:xfrm>
          <a:custGeom>
            <a:avLst/>
            <a:gdLst/>
            <a:ahLst/>
            <a:cxnLst/>
            <a:rect l="l" t="t" r="r" b="b"/>
            <a:pathLst>
              <a:path w="9441" h="2328" extrusionOk="0">
                <a:moveTo>
                  <a:pt x="6135" y="1"/>
                </a:moveTo>
                <a:cubicBezTo>
                  <a:pt x="5912" y="1"/>
                  <a:pt x="5704" y="61"/>
                  <a:pt x="5520" y="202"/>
                </a:cubicBezTo>
                <a:cubicBezTo>
                  <a:pt x="4179" y="1228"/>
                  <a:pt x="4592" y="1884"/>
                  <a:pt x="3894" y="2213"/>
                </a:cubicBezTo>
                <a:cubicBezTo>
                  <a:pt x="3739" y="2282"/>
                  <a:pt x="3593" y="2310"/>
                  <a:pt x="3452" y="2310"/>
                </a:cubicBezTo>
                <a:cubicBezTo>
                  <a:pt x="2957" y="2310"/>
                  <a:pt x="2532" y="1969"/>
                  <a:pt x="2054" y="1913"/>
                </a:cubicBezTo>
                <a:cubicBezTo>
                  <a:pt x="1952" y="1903"/>
                  <a:pt x="1840" y="1898"/>
                  <a:pt x="1722" y="1898"/>
                </a:cubicBezTo>
                <a:cubicBezTo>
                  <a:pt x="1150" y="1898"/>
                  <a:pt x="438" y="2020"/>
                  <a:pt x="0" y="2327"/>
                </a:cubicBezTo>
                <a:lnTo>
                  <a:pt x="9441" y="2327"/>
                </a:lnTo>
                <a:cubicBezTo>
                  <a:pt x="9441" y="2327"/>
                  <a:pt x="7516" y="1"/>
                  <a:pt x="61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"/>
          <p:cNvSpPr/>
          <p:nvPr/>
        </p:nvSpPr>
        <p:spPr>
          <a:xfrm rot="-5218504">
            <a:off x="757678" y="946357"/>
            <a:ext cx="352175" cy="404746"/>
          </a:xfrm>
          <a:custGeom>
            <a:avLst/>
            <a:gdLst/>
            <a:ahLst/>
            <a:cxnLst/>
            <a:rect l="l" t="t" r="r" b="b"/>
            <a:pathLst>
              <a:path w="12621" h="14505" extrusionOk="0">
                <a:moveTo>
                  <a:pt x="7597" y="0"/>
                </a:moveTo>
                <a:cubicBezTo>
                  <a:pt x="7312" y="0"/>
                  <a:pt x="7025" y="94"/>
                  <a:pt x="6788" y="245"/>
                </a:cubicBezTo>
                <a:cubicBezTo>
                  <a:pt x="6545" y="416"/>
                  <a:pt x="6332" y="658"/>
                  <a:pt x="6218" y="930"/>
                </a:cubicBezTo>
                <a:cubicBezTo>
                  <a:pt x="6018" y="1428"/>
                  <a:pt x="6047" y="2056"/>
                  <a:pt x="6232" y="2555"/>
                </a:cubicBezTo>
                <a:cubicBezTo>
                  <a:pt x="6360" y="2883"/>
                  <a:pt x="6560" y="3183"/>
                  <a:pt x="6773" y="3468"/>
                </a:cubicBezTo>
                <a:cubicBezTo>
                  <a:pt x="6945" y="3710"/>
                  <a:pt x="7159" y="3953"/>
                  <a:pt x="7372" y="4166"/>
                </a:cubicBezTo>
                <a:cubicBezTo>
                  <a:pt x="7715" y="4523"/>
                  <a:pt x="8057" y="4851"/>
                  <a:pt x="8385" y="5208"/>
                </a:cubicBezTo>
                <a:cubicBezTo>
                  <a:pt x="8456" y="5307"/>
                  <a:pt x="8528" y="5393"/>
                  <a:pt x="8585" y="5493"/>
                </a:cubicBezTo>
                <a:cubicBezTo>
                  <a:pt x="8499" y="5478"/>
                  <a:pt x="8428" y="5450"/>
                  <a:pt x="8342" y="5436"/>
                </a:cubicBezTo>
                <a:cubicBezTo>
                  <a:pt x="8199" y="5393"/>
                  <a:pt x="8072" y="5350"/>
                  <a:pt x="7929" y="5293"/>
                </a:cubicBezTo>
                <a:cubicBezTo>
                  <a:pt x="7130" y="4993"/>
                  <a:pt x="6403" y="4552"/>
                  <a:pt x="5619" y="4195"/>
                </a:cubicBezTo>
                <a:cubicBezTo>
                  <a:pt x="5376" y="4081"/>
                  <a:pt x="5134" y="3995"/>
                  <a:pt x="4877" y="3924"/>
                </a:cubicBezTo>
                <a:cubicBezTo>
                  <a:pt x="4706" y="3867"/>
                  <a:pt x="4535" y="3853"/>
                  <a:pt x="4364" y="3839"/>
                </a:cubicBezTo>
                <a:cubicBezTo>
                  <a:pt x="4193" y="3839"/>
                  <a:pt x="4035" y="3867"/>
                  <a:pt x="3879" y="3924"/>
                </a:cubicBezTo>
                <a:cubicBezTo>
                  <a:pt x="3665" y="4010"/>
                  <a:pt x="3480" y="4153"/>
                  <a:pt x="3351" y="4337"/>
                </a:cubicBezTo>
                <a:cubicBezTo>
                  <a:pt x="3294" y="4423"/>
                  <a:pt x="3237" y="4495"/>
                  <a:pt x="3195" y="4580"/>
                </a:cubicBezTo>
                <a:cubicBezTo>
                  <a:pt x="3151" y="4666"/>
                  <a:pt x="3123" y="4765"/>
                  <a:pt x="3094" y="4851"/>
                </a:cubicBezTo>
                <a:cubicBezTo>
                  <a:pt x="3052" y="4965"/>
                  <a:pt x="3037" y="5079"/>
                  <a:pt x="3024" y="5208"/>
                </a:cubicBezTo>
                <a:cubicBezTo>
                  <a:pt x="3009" y="5393"/>
                  <a:pt x="3009" y="5564"/>
                  <a:pt x="3009" y="5763"/>
                </a:cubicBezTo>
                <a:cubicBezTo>
                  <a:pt x="3024" y="5921"/>
                  <a:pt x="3066" y="6092"/>
                  <a:pt x="3109" y="6263"/>
                </a:cubicBezTo>
                <a:cubicBezTo>
                  <a:pt x="3166" y="6520"/>
                  <a:pt x="3280" y="6777"/>
                  <a:pt x="3423" y="7018"/>
                </a:cubicBezTo>
                <a:cubicBezTo>
                  <a:pt x="3693" y="7518"/>
                  <a:pt x="4050" y="7988"/>
                  <a:pt x="4393" y="8444"/>
                </a:cubicBezTo>
                <a:cubicBezTo>
                  <a:pt x="4592" y="8701"/>
                  <a:pt x="4777" y="8929"/>
                  <a:pt x="4963" y="9186"/>
                </a:cubicBezTo>
                <a:cubicBezTo>
                  <a:pt x="5034" y="9300"/>
                  <a:pt x="5119" y="9414"/>
                  <a:pt x="5205" y="9528"/>
                </a:cubicBezTo>
                <a:cubicBezTo>
                  <a:pt x="4977" y="9443"/>
                  <a:pt x="4763" y="9315"/>
                  <a:pt x="4564" y="9201"/>
                </a:cubicBezTo>
                <a:cubicBezTo>
                  <a:pt x="4335" y="9072"/>
                  <a:pt x="4107" y="8929"/>
                  <a:pt x="3893" y="8787"/>
                </a:cubicBezTo>
                <a:cubicBezTo>
                  <a:pt x="3508" y="8530"/>
                  <a:pt x="3123" y="8288"/>
                  <a:pt x="2695" y="8117"/>
                </a:cubicBezTo>
                <a:cubicBezTo>
                  <a:pt x="2539" y="8045"/>
                  <a:pt x="2381" y="8003"/>
                  <a:pt x="2225" y="7946"/>
                </a:cubicBezTo>
                <a:cubicBezTo>
                  <a:pt x="2025" y="7889"/>
                  <a:pt x="1811" y="7860"/>
                  <a:pt x="1597" y="7860"/>
                </a:cubicBezTo>
                <a:cubicBezTo>
                  <a:pt x="1469" y="7860"/>
                  <a:pt x="1326" y="7889"/>
                  <a:pt x="1198" y="7931"/>
                </a:cubicBezTo>
                <a:cubicBezTo>
                  <a:pt x="1069" y="7960"/>
                  <a:pt x="942" y="8031"/>
                  <a:pt x="827" y="8102"/>
                </a:cubicBezTo>
                <a:cubicBezTo>
                  <a:pt x="556" y="8260"/>
                  <a:pt x="356" y="8516"/>
                  <a:pt x="200" y="8773"/>
                </a:cubicBezTo>
                <a:cubicBezTo>
                  <a:pt x="100" y="8944"/>
                  <a:pt x="57" y="9144"/>
                  <a:pt x="29" y="9329"/>
                </a:cubicBezTo>
                <a:cubicBezTo>
                  <a:pt x="14" y="9500"/>
                  <a:pt x="0" y="9657"/>
                  <a:pt x="14" y="9828"/>
                </a:cubicBezTo>
                <a:cubicBezTo>
                  <a:pt x="29" y="10099"/>
                  <a:pt x="86" y="10370"/>
                  <a:pt x="157" y="10627"/>
                </a:cubicBezTo>
                <a:cubicBezTo>
                  <a:pt x="228" y="10897"/>
                  <a:pt x="343" y="11140"/>
                  <a:pt x="457" y="11382"/>
                </a:cubicBezTo>
                <a:cubicBezTo>
                  <a:pt x="556" y="11582"/>
                  <a:pt x="670" y="11768"/>
                  <a:pt x="784" y="11952"/>
                </a:cubicBezTo>
                <a:cubicBezTo>
                  <a:pt x="1098" y="12409"/>
                  <a:pt x="1483" y="12837"/>
                  <a:pt x="1896" y="13222"/>
                </a:cubicBezTo>
                <a:cubicBezTo>
                  <a:pt x="2324" y="13593"/>
                  <a:pt x="2767" y="13964"/>
                  <a:pt x="3208" y="14334"/>
                </a:cubicBezTo>
                <a:cubicBezTo>
                  <a:pt x="3341" y="14447"/>
                  <a:pt x="3505" y="14505"/>
                  <a:pt x="3669" y="14505"/>
                </a:cubicBezTo>
                <a:cubicBezTo>
                  <a:pt x="3855" y="14505"/>
                  <a:pt x="4041" y="14430"/>
                  <a:pt x="4178" y="14277"/>
                </a:cubicBezTo>
                <a:cubicBezTo>
                  <a:pt x="4421" y="13992"/>
                  <a:pt x="4393" y="13550"/>
                  <a:pt x="4107" y="13308"/>
                </a:cubicBezTo>
                <a:cubicBezTo>
                  <a:pt x="3794" y="13023"/>
                  <a:pt x="3465" y="12751"/>
                  <a:pt x="3151" y="12466"/>
                </a:cubicBezTo>
                <a:cubicBezTo>
                  <a:pt x="3037" y="12367"/>
                  <a:pt x="2909" y="12266"/>
                  <a:pt x="2795" y="12167"/>
                </a:cubicBezTo>
                <a:cubicBezTo>
                  <a:pt x="2681" y="12053"/>
                  <a:pt x="2567" y="11939"/>
                  <a:pt x="2467" y="11825"/>
                </a:cubicBezTo>
                <a:cubicBezTo>
                  <a:pt x="2324" y="11667"/>
                  <a:pt x="2196" y="11496"/>
                  <a:pt x="2068" y="11325"/>
                </a:cubicBezTo>
                <a:cubicBezTo>
                  <a:pt x="1968" y="11154"/>
                  <a:pt x="1868" y="10983"/>
                  <a:pt x="1782" y="10812"/>
                </a:cubicBezTo>
                <a:cubicBezTo>
                  <a:pt x="1655" y="10541"/>
                  <a:pt x="1569" y="10270"/>
                  <a:pt x="1512" y="9985"/>
                </a:cubicBezTo>
                <a:cubicBezTo>
                  <a:pt x="1483" y="9828"/>
                  <a:pt x="1469" y="9671"/>
                  <a:pt x="1469" y="9515"/>
                </a:cubicBezTo>
                <a:lnTo>
                  <a:pt x="1483" y="9443"/>
                </a:lnTo>
                <a:lnTo>
                  <a:pt x="1497" y="9414"/>
                </a:lnTo>
                <a:lnTo>
                  <a:pt x="1569" y="9343"/>
                </a:lnTo>
                <a:lnTo>
                  <a:pt x="1611" y="9315"/>
                </a:lnTo>
                <a:lnTo>
                  <a:pt x="1754" y="9343"/>
                </a:lnTo>
                <a:cubicBezTo>
                  <a:pt x="2039" y="9457"/>
                  <a:pt x="2296" y="9600"/>
                  <a:pt x="2552" y="9756"/>
                </a:cubicBezTo>
                <a:cubicBezTo>
                  <a:pt x="2681" y="9842"/>
                  <a:pt x="2824" y="9942"/>
                  <a:pt x="2952" y="10042"/>
                </a:cubicBezTo>
                <a:cubicBezTo>
                  <a:pt x="3195" y="10228"/>
                  <a:pt x="3451" y="10399"/>
                  <a:pt x="3708" y="10570"/>
                </a:cubicBezTo>
                <a:cubicBezTo>
                  <a:pt x="3893" y="10684"/>
                  <a:pt x="4079" y="10798"/>
                  <a:pt x="4264" y="10897"/>
                </a:cubicBezTo>
                <a:cubicBezTo>
                  <a:pt x="4378" y="10954"/>
                  <a:pt x="4492" y="10998"/>
                  <a:pt x="4606" y="11040"/>
                </a:cubicBezTo>
                <a:cubicBezTo>
                  <a:pt x="4763" y="11097"/>
                  <a:pt x="4906" y="11154"/>
                  <a:pt x="5077" y="11169"/>
                </a:cubicBezTo>
                <a:cubicBezTo>
                  <a:pt x="5191" y="11169"/>
                  <a:pt x="5290" y="11182"/>
                  <a:pt x="5404" y="11182"/>
                </a:cubicBezTo>
                <a:cubicBezTo>
                  <a:pt x="5547" y="11182"/>
                  <a:pt x="5676" y="11154"/>
                  <a:pt x="5804" y="11125"/>
                </a:cubicBezTo>
                <a:cubicBezTo>
                  <a:pt x="5933" y="11097"/>
                  <a:pt x="6047" y="11068"/>
                  <a:pt x="6161" y="11011"/>
                </a:cubicBezTo>
                <a:cubicBezTo>
                  <a:pt x="6360" y="10926"/>
                  <a:pt x="6503" y="10840"/>
                  <a:pt x="6674" y="10669"/>
                </a:cubicBezTo>
                <a:cubicBezTo>
                  <a:pt x="6802" y="10541"/>
                  <a:pt x="6874" y="10342"/>
                  <a:pt x="6916" y="10156"/>
                </a:cubicBezTo>
                <a:cubicBezTo>
                  <a:pt x="6973" y="9956"/>
                  <a:pt x="6931" y="9728"/>
                  <a:pt x="6887" y="9528"/>
                </a:cubicBezTo>
                <a:cubicBezTo>
                  <a:pt x="6830" y="9300"/>
                  <a:pt x="6703" y="9087"/>
                  <a:pt x="6574" y="8887"/>
                </a:cubicBezTo>
                <a:lnTo>
                  <a:pt x="6403" y="8630"/>
                </a:lnTo>
                <a:cubicBezTo>
                  <a:pt x="6132" y="8245"/>
                  <a:pt x="5847" y="7874"/>
                  <a:pt x="5576" y="7503"/>
                </a:cubicBezTo>
                <a:cubicBezTo>
                  <a:pt x="5248" y="7047"/>
                  <a:pt x="4906" y="6605"/>
                  <a:pt x="4649" y="6106"/>
                </a:cubicBezTo>
                <a:cubicBezTo>
                  <a:pt x="4592" y="5963"/>
                  <a:pt x="4549" y="5835"/>
                  <a:pt x="4520" y="5693"/>
                </a:cubicBezTo>
                <a:cubicBezTo>
                  <a:pt x="4492" y="5564"/>
                  <a:pt x="4492" y="5450"/>
                  <a:pt x="4492" y="5322"/>
                </a:cubicBezTo>
                <a:lnTo>
                  <a:pt x="4492" y="5322"/>
                </a:lnTo>
                <a:cubicBezTo>
                  <a:pt x="4849" y="5478"/>
                  <a:pt x="5191" y="5678"/>
                  <a:pt x="5533" y="5878"/>
                </a:cubicBezTo>
                <a:cubicBezTo>
                  <a:pt x="5889" y="6092"/>
                  <a:pt x="6260" y="6305"/>
                  <a:pt x="6631" y="6491"/>
                </a:cubicBezTo>
                <a:cubicBezTo>
                  <a:pt x="6887" y="6619"/>
                  <a:pt x="7144" y="6733"/>
                  <a:pt x="7429" y="6834"/>
                </a:cubicBezTo>
                <a:cubicBezTo>
                  <a:pt x="7615" y="6891"/>
                  <a:pt x="7815" y="6948"/>
                  <a:pt x="8015" y="7005"/>
                </a:cubicBezTo>
                <a:cubicBezTo>
                  <a:pt x="8256" y="7090"/>
                  <a:pt x="8542" y="7104"/>
                  <a:pt x="8798" y="7104"/>
                </a:cubicBezTo>
                <a:cubicBezTo>
                  <a:pt x="8825" y="7107"/>
                  <a:pt x="8853" y="7108"/>
                  <a:pt x="8881" y="7108"/>
                </a:cubicBezTo>
                <a:cubicBezTo>
                  <a:pt x="9000" y="7108"/>
                  <a:pt x="9125" y="7085"/>
                  <a:pt x="9241" y="7062"/>
                </a:cubicBezTo>
                <a:cubicBezTo>
                  <a:pt x="9384" y="7018"/>
                  <a:pt x="9511" y="6961"/>
                  <a:pt x="9654" y="6891"/>
                </a:cubicBezTo>
                <a:cubicBezTo>
                  <a:pt x="9740" y="6847"/>
                  <a:pt x="9854" y="6748"/>
                  <a:pt x="9911" y="6676"/>
                </a:cubicBezTo>
                <a:cubicBezTo>
                  <a:pt x="9983" y="6605"/>
                  <a:pt x="10040" y="6520"/>
                  <a:pt x="10097" y="6419"/>
                </a:cubicBezTo>
                <a:cubicBezTo>
                  <a:pt x="10139" y="6362"/>
                  <a:pt x="10182" y="6206"/>
                  <a:pt x="10196" y="6163"/>
                </a:cubicBezTo>
                <a:cubicBezTo>
                  <a:pt x="10224" y="6064"/>
                  <a:pt x="10224" y="5949"/>
                  <a:pt x="10224" y="5835"/>
                </a:cubicBezTo>
                <a:cubicBezTo>
                  <a:pt x="10224" y="5778"/>
                  <a:pt x="10211" y="5735"/>
                  <a:pt x="10211" y="5678"/>
                </a:cubicBezTo>
                <a:cubicBezTo>
                  <a:pt x="10182" y="5550"/>
                  <a:pt x="10167" y="5421"/>
                  <a:pt x="10125" y="5307"/>
                </a:cubicBezTo>
                <a:cubicBezTo>
                  <a:pt x="10097" y="5250"/>
                  <a:pt x="10082" y="5193"/>
                  <a:pt x="10053" y="5122"/>
                </a:cubicBezTo>
                <a:cubicBezTo>
                  <a:pt x="9983" y="4951"/>
                  <a:pt x="9897" y="4794"/>
                  <a:pt x="9811" y="4623"/>
                </a:cubicBezTo>
                <a:cubicBezTo>
                  <a:pt x="9654" y="4366"/>
                  <a:pt x="9441" y="4153"/>
                  <a:pt x="9255" y="3924"/>
                </a:cubicBezTo>
                <a:cubicBezTo>
                  <a:pt x="8912" y="3554"/>
                  <a:pt x="8557" y="3183"/>
                  <a:pt x="8228" y="2812"/>
                </a:cubicBezTo>
                <a:cubicBezTo>
                  <a:pt x="8028" y="2569"/>
                  <a:pt x="7843" y="2327"/>
                  <a:pt x="7686" y="2056"/>
                </a:cubicBezTo>
                <a:cubicBezTo>
                  <a:pt x="7658" y="1999"/>
                  <a:pt x="7644" y="1928"/>
                  <a:pt x="7615" y="1856"/>
                </a:cubicBezTo>
                <a:cubicBezTo>
                  <a:pt x="7615" y="1771"/>
                  <a:pt x="7601" y="1685"/>
                  <a:pt x="7601" y="1599"/>
                </a:cubicBezTo>
                <a:lnTo>
                  <a:pt x="7601" y="1586"/>
                </a:lnTo>
                <a:lnTo>
                  <a:pt x="7943" y="1799"/>
                </a:lnTo>
                <a:cubicBezTo>
                  <a:pt x="8085" y="1885"/>
                  <a:pt x="8243" y="1970"/>
                  <a:pt x="8385" y="2071"/>
                </a:cubicBezTo>
                <a:cubicBezTo>
                  <a:pt x="8699" y="2255"/>
                  <a:pt x="8998" y="2441"/>
                  <a:pt x="9312" y="2626"/>
                </a:cubicBezTo>
                <a:cubicBezTo>
                  <a:pt x="9625" y="2826"/>
                  <a:pt x="9968" y="2940"/>
                  <a:pt x="10310" y="3097"/>
                </a:cubicBezTo>
                <a:lnTo>
                  <a:pt x="10823" y="3311"/>
                </a:lnTo>
                <a:cubicBezTo>
                  <a:pt x="10966" y="3354"/>
                  <a:pt x="11109" y="3411"/>
                  <a:pt x="11266" y="3453"/>
                </a:cubicBezTo>
                <a:cubicBezTo>
                  <a:pt x="11422" y="3497"/>
                  <a:pt x="11593" y="3510"/>
                  <a:pt x="11765" y="3510"/>
                </a:cubicBezTo>
                <a:cubicBezTo>
                  <a:pt x="12150" y="3510"/>
                  <a:pt x="12492" y="3183"/>
                  <a:pt x="12563" y="2812"/>
                </a:cubicBezTo>
                <a:cubicBezTo>
                  <a:pt x="12620" y="2598"/>
                  <a:pt x="12578" y="2356"/>
                  <a:pt x="12449" y="2170"/>
                </a:cubicBezTo>
                <a:cubicBezTo>
                  <a:pt x="12392" y="2113"/>
                  <a:pt x="12350" y="2056"/>
                  <a:pt x="12293" y="1985"/>
                </a:cubicBezTo>
                <a:cubicBezTo>
                  <a:pt x="12179" y="1885"/>
                  <a:pt x="12050" y="1828"/>
                  <a:pt x="11893" y="1799"/>
                </a:cubicBezTo>
                <a:cubicBezTo>
                  <a:pt x="11793" y="1757"/>
                  <a:pt x="11694" y="1728"/>
                  <a:pt x="11593" y="1700"/>
                </a:cubicBezTo>
                <a:cubicBezTo>
                  <a:pt x="11422" y="1628"/>
                  <a:pt x="11237" y="1557"/>
                  <a:pt x="11066" y="1485"/>
                </a:cubicBezTo>
                <a:cubicBezTo>
                  <a:pt x="10867" y="1400"/>
                  <a:pt x="10652" y="1329"/>
                  <a:pt x="10453" y="1244"/>
                </a:cubicBezTo>
                <a:cubicBezTo>
                  <a:pt x="10040" y="1058"/>
                  <a:pt x="9654" y="844"/>
                  <a:pt x="9270" y="630"/>
                </a:cubicBezTo>
                <a:cubicBezTo>
                  <a:pt x="9084" y="531"/>
                  <a:pt x="8899" y="445"/>
                  <a:pt x="8728" y="359"/>
                </a:cubicBezTo>
                <a:cubicBezTo>
                  <a:pt x="8456" y="217"/>
                  <a:pt x="8186" y="88"/>
                  <a:pt x="7872" y="31"/>
                </a:cubicBezTo>
                <a:cubicBezTo>
                  <a:pt x="7782" y="10"/>
                  <a:pt x="7689" y="0"/>
                  <a:pt x="75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1"/>
          <p:cNvCxnSpPr/>
          <p:nvPr/>
        </p:nvCxnSpPr>
        <p:spPr>
          <a:xfrm>
            <a:off x="5699775" y="2579900"/>
            <a:ext cx="29829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"/>
          <p:cNvSpPr txBox="1">
            <a:spLocks noGrp="1"/>
          </p:cNvSpPr>
          <p:nvPr>
            <p:ph type="title"/>
          </p:nvPr>
        </p:nvSpPr>
        <p:spPr>
          <a:xfrm>
            <a:off x="4365275" y="1513775"/>
            <a:ext cx="47787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팀 구성 및 역할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6" name="Google Shape;936;p1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8"/>
          <p:cNvSpPr/>
          <p:nvPr/>
        </p:nvSpPr>
        <p:spPr>
          <a:xfrm rot="-1647500">
            <a:off x="3720912" y="1613971"/>
            <a:ext cx="1545300" cy="1474663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rgbClr val="FDD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28"/>
          <p:cNvSpPr/>
          <p:nvPr/>
        </p:nvSpPr>
        <p:spPr>
          <a:xfrm>
            <a:off x="1169550" y="1614014"/>
            <a:ext cx="1545259" cy="1474624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rgbClr val="FDD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데이터 사이언티스트</a:t>
            </a:r>
            <a:endParaRPr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4" name="Google Shape;944;p28"/>
          <p:cNvSpPr txBox="1">
            <a:spLocks noGrp="1"/>
          </p:cNvSpPr>
          <p:nvPr>
            <p:ph type="subTitle" idx="1"/>
          </p:nvPr>
        </p:nvSpPr>
        <p:spPr>
          <a:xfrm>
            <a:off x="1027746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박민지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5" name="Google Shape;945;p28"/>
          <p:cNvSpPr txBox="1">
            <a:spLocks noGrp="1"/>
          </p:cNvSpPr>
          <p:nvPr>
            <p:ph type="subTitle" idx="2"/>
          </p:nvPr>
        </p:nvSpPr>
        <p:spPr>
          <a:xfrm>
            <a:off x="1018025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음...</a:t>
            </a:r>
            <a:endParaRPr/>
          </a:p>
        </p:txBody>
      </p:sp>
      <p:sp>
        <p:nvSpPr>
          <p:cNvPr id="947" name="Google Shape;947;p28"/>
          <p:cNvSpPr txBox="1">
            <a:spLocks noGrp="1"/>
          </p:cNvSpPr>
          <p:nvPr>
            <p:ph type="subTitle" idx="3"/>
          </p:nvPr>
        </p:nvSpPr>
        <p:spPr>
          <a:xfrm>
            <a:off x="3607130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안영훈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8" name="Google Shape;948;p28"/>
          <p:cNvSpPr txBox="1">
            <a:spLocks noGrp="1"/>
          </p:cNvSpPr>
          <p:nvPr>
            <p:ph type="subTitle" idx="4"/>
          </p:nvPr>
        </p:nvSpPr>
        <p:spPr>
          <a:xfrm>
            <a:off x="3597409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949" name="Google Shape;949;p28"/>
          <p:cNvSpPr txBox="1">
            <a:spLocks noGrp="1"/>
          </p:cNvSpPr>
          <p:nvPr>
            <p:ph type="subTitle" idx="5"/>
          </p:nvPr>
        </p:nvSpPr>
        <p:spPr>
          <a:xfrm>
            <a:off x="6262873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이태윤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0" name="Google Shape;950;p28"/>
          <p:cNvSpPr txBox="1">
            <a:spLocks noGrp="1"/>
          </p:cNvSpPr>
          <p:nvPr>
            <p:ph type="subTitle" idx="6"/>
          </p:nvPr>
        </p:nvSpPr>
        <p:spPr>
          <a:xfrm>
            <a:off x="6253150" y="3512229"/>
            <a:ext cx="18078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사기아님 진짜임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와대박,,,,,,,,,,,태윤님대박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진짜 누구셈?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6" name="Google Shape;946;p28"/>
          <p:cNvPicPr preferRelativeResize="0"/>
          <p:nvPr/>
        </p:nvPicPr>
        <p:blipFill rotWithShape="1">
          <a:blip r:embed="rId3">
            <a:alphaModFix/>
          </a:blip>
          <a:srcRect l="6430" t="9103" r="6438" b="17775"/>
          <a:stretch/>
        </p:blipFill>
        <p:spPr>
          <a:xfrm>
            <a:off x="1299789" y="1761127"/>
            <a:ext cx="1284900" cy="128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1" name="Google Shape;951;p28"/>
          <p:cNvSpPr/>
          <p:nvPr/>
        </p:nvSpPr>
        <p:spPr>
          <a:xfrm rot="-5400000">
            <a:off x="6390767" y="1666262"/>
            <a:ext cx="1545259" cy="1474624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rgbClr val="FDD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7849" y="1761127"/>
            <a:ext cx="1284900" cy="128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3" name="Google Shape;953;p28"/>
          <p:cNvPicPr preferRelativeResize="0"/>
          <p:nvPr/>
        </p:nvPicPr>
        <p:blipFill rotWithShape="1">
          <a:blip r:embed="rId5">
            <a:alphaModFix/>
          </a:blip>
          <a:srcRect t="3656" b="21420"/>
          <a:stretch/>
        </p:blipFill>
        <p:spPr>
          <a:xfrm>
            <a:off x="3862939" y="1699777"/>
            <a:ext cx="1284900" cy="128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4" name="Google Shape;954;p28"/>
          <p:cNvSpPr txBox="1"/>
          <p:nvPr/>
        </p:nvSpPr>
        <p:spPr>
          <a:xfrm>
            <a:off x="7533925" y="14431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연예인아냐 ;;?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f88cafb577_0_20"/>
          <p:cNvSpPr/>
          <p:nvPr/>
        </p:nvSpPr>
        <p:spPr>
          <a:xfrm rot="-1647500">
            <a:off x="3720912" y="1613971"/>
            <a:ext cx="1545300" cy="1474663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rgbClr val="FDD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f88cafb577_0_20"/>
          <p:cNvSpPr/>
          <p:nvPr/>
        </p:nvSpPr>
        <p:spPr>
          <a:xfrm>
            <a:off x="1169550" y="1614014"/>
            <a:ext cx="1545259" cy="1474624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rgbClr val="FDD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f88cafb577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데이터 엔지니어</a:t>
            </a:r>
            <a:endParaRPr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2" name="Google Shape;962;gf88cafb577_0_20"/>
          <p:cNvSpPr txBox="1">
            <a:spLocks noGrp="1"/>
          </p:cNvSpPr>
          <p:nvPr>
            <p:ph type="subTitle" idx="1"/>
          </p:nvPr>
        </p:nvSpPr>
        <p:spPr>
          <a:xfrm>
            <a:off x="1027746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박정환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3" name="Google Shape;963;gf88cafb577_0_20"/>
          <p:cNvSpPr txBox="1">
            <a:spLocks noGrp="1"/>
          </p:cNvSpPr>
          <p:nvPr>
            <p:ph type="subTitle" idx="2"/>
          </p:nvPr>
        </p:nvSpPr>
        <p:spPr>
          <a:xfrm>
            <a:off x="1018025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우와 .. ㅋㅋㅋㅋㅋ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김정환,,,,오빠….우와..</a:t>
            </a:r>
            <a:endParaRPr/>
          </a:p>
        </p:txBody>
      </p:sp>
      <p:sp>
        <p:nvSpPr>
          <p:cNvPr id="966" name="Google Shape;966;gf88cafb577_0_20"/>
          <p:cNvSpPr txBox="1">
            <a:spLocks noGrp="1"/>
          </p:cNvSpPr>
          <p:nvPr>
            <p:ph type="subTitle" idx="3"/>
          </p:nvPr>
        </p:nvSpPr>
        <p:spPr>
          <a:xfrm>
            <a:off x="3607130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 u="sng">
                <a:latin typeface="Jua"/>
                <a:ea typeface="Jua"/>
                <a:cs typeface="Jua"/>
                <a:sym typeface="Jua"/>
              </a:rPr>
              <a:t>이새봄</a:t>
            </a:r>
            <a:endParaRPr b="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7" name="Google Shape;967;gf88cafb577_0_20"/>
          <p:cNvSpPr txBox="1">
            <a:spLocks noGrp="1"/>
          </p:cNvSpPr>
          <p:nvPr>
            <p:ph type="subTitle" idx="4"/>
          </p:nvPr>
        </p:nvSpPr>
        <p:spPr>
          <a:xfrm>
            <a:off x="3597409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정말 이력서 전용 </a:t>
            </a:r>
            <a:br>
              <a:rPr lang="en"/>
            </a:br>
            <a:r>
              <a:rPr lang="en"/>
              <a:t>사진 느낌</a:t>
            </a:r>
            <a:endParaRPr/>
          </a:p>
        </p:txBody>
      </p:sp>
      <p:sp>
        <p:nvSpPr>
          <p:cNvPr id="968" name="Google Shape;968;gf88cafb577_0_20"/>
          <p:cNvSpPr txBox="1">
            <a:spLocks noGrp="1"/>
          </p:cNvSpPr>
          <p:nvPr>
            <p:ph type="subTitle" idx="5"/>
          </p:nvPr>
        </p:nvSpPr>
        <p:spPr>
          <a:xfrm>
            <a:off x="6262873" y="3136732"/>
            <a:ext cx="1798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황수빈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9" name="Google Shape;969;gf88cafb577_0_20"/>
          <p:cNvSpPr txBox="1">
            <a:spLocks noGrp="1"/>
          </p:cNvSpPr>
          <p:nvPr>
            <p:ph type="subTitle" idx="6"/>
          </p:nvPr>
        </p:nvSpPr>
        <p:spPr>
          <a:xfrm>
            <a:off x="6253152" y="3512217"/>
            <a:ext cx="18078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사진…. 사기 ㅇㅈ?</a:t>
            </a:r>
            <a:endParaRPr/>
          </a:p>
        </p:txBody>
      </p:sp>
      <p:pic>
        <p:nvPicPr>
          <p:cNvPr id="964" name="Google Shape;964;gf88cafb577_0_20"/>
          <p:cNvPicPr preferRelativeResize="0"/>
          <p:nvPr/>
        </p:nvPicPr>
        <p:blipFill rotWithShape="1">
          <a:blip r:embed="rId3">
            <a:alphaModFix/>
          </a:blip>
          <a:srcRect t="3607" b="21390"/>
          <a:stretch/>
        </p:blipFill>
        <p:spPr>
          <a:xfrm>
            <a:off x="1299789" y="1761127"/>
            <a:ext cx="1284900" cy="128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5" name="Google Shape;965;gf88cafb577_0_20"/>
          <p:cNvPicPr preferRelativeResize="0"/>
          <p:nvPr/>
        </p:nvPicPr>
        <p:blipFill rotWithShape="1">
          <a:blip r:embed="rId4">
            <a:alphaModFix/>
          </a:blip>
          <a:srcRect t="4069" b="21675"/>
          <a:stretch/>
        </p:blipFill>
        <p:spPr>
          <a:xfrm>
            <a:off x="3867504" y="1761127"/>
            <a:ext cx="1297800" cy="128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0" name="Google Shape;970;gf88cafb577_0_20"/>
          <p:cNvSpPr/>
          <p:nvPr/>
        </p:nvSpPr>
        <p:spPr>
          <a:xfrm rot="-5400000">
            <a:off x="6390767" y="1666262"/>
            <a:ext cx="1545259" cy="1474624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rgbClr val="FDD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f88cafb577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4599" y="1761127"/>
            <a:ext cx="1284900" cy="1284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수행절차 및 방법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7" name="Google Shape;977;p1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88cafb577_5_2101"/>
          <p:cNvSpPr txBox="1">
            <a:spLocks noGrp="1"/>
          </p:cNvSpPr>
          <p:nvPr>
            <p:ph type="title"/>
          </p:nvPr>
        </p:nvSpPr>
        <p:spPr>
          <a:xfrm>
            <a:off x="1738900" y="158222"/>
            <a:ext cx="5257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work-flow</a:t>
            </a:r>
            <a:endParaRPr sz="4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82" name="Google Shape;982;gf88cafb577_5_2101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1 work-flow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83" name="Google Shape;983;gf88cafb577_5_2101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84" name="Google Shape;984;gf88cafb577_5_2101"/>
          <p:cNvGraphicFramePr/>
          <p:nvPr/>
        </p:nvGraphicFramePr>
        <p:xfrm>
          <a:off x="356538" y="103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{934DB218-7B66-4143-A101-3EB7539F0BE0}</a:tableStyleId>
              </a:tblPr>
              <a:tblGrid>
                <a:gridCol w="122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활동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도구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 기획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10/4(월) ~ 10/6(수)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주제 선정 및 일정 수립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7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수집 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및 전처리 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10/7(목) ~ 10/13(수)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 데이터 및 수집 절차 정의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반려동물 양육 인프라 시설 데이터 수집 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크롤링(동물보호관리시스템)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크롤링(카카오맵, 구글맵 - 위도, 경도)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10/14 (목) ~ 10/17 (일)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파이프라인 구축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10/13(수) ~ 10/15(금)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MongoDB TXT 화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MongoDB 사용하여 서울시 내 지점별            반경 500m 내 인프라 정보 추출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85" name="Google Shape;985;gf88cafb577_5_2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325" y="1891550"/>
            <a:ext cx="432576" cy="4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f88cafb577_5_2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888" y="2479520"/>
            <a:ext cx="1329764" cy="273775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88cafb577_5_2138"/>
          <p:cNvSpPr txBox="1">
            <a:spLocks noGrp="1"/>
          </p:cNvSpPr>
          <p:nvPr>
            <p:ph type="title"/>
          </p:nvPr>
        </p:nvSpPr>
        <p:spPr>
          <a:xfrm>
            <a:off x="1751525" y="104222"/>
            <a:ext cx="5257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work-flow</a:t>
            </a:r>
            <a:endParaRPr sz="4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2" name="Google Shape;992;gf88cafb577_5_2138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1 work-flow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93" name="Google Shape;993;gf88cafb577_5_2138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94" name="Google Shape;994;gf88cafb577_5_2138"/>
          <p:cNvGraphicFramePr/>
          <p:nvPr/>
        </p:nvGraphicFramePr>
        <p:xfrm>
          <a:off x="356538" y="103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{934DB218-7B66-4143-A101-3EB7539F0BE0}</a:tableStyleId>
              </a:tblPr>
              <a:tblGrid>
                <a:gridCol w="122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활동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012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도구</a:t>
                      </a:r>
                      <a:endParaRPr sz="1100" b="1">
                        <a:solidFill>
                          <a:srgbClr val="2012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전처리 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및 분석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10/15(금) ~ 10/17(일)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선정 및 데이터 전처리 / 탐색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설계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서비스 구축 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및 최적화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10/23(토) ~ 11/5(금)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Django 설계 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서비스 플랫폼 구현 (웹)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연동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11/6(토) ~ 11/11(목)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파이프라인 연동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Django 연동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최적화 및 오류 수정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발표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11/12 (금)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3F4D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en" sz="1100" b="1">
                          <a:solidFill>
                            <a:srgbClr val="0E3F4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최종 발표</a:t>
                      </a:r>
                      <a:endParaRPr sz="1100" b="1">
                        <a:solidFill>
                          <a:srgbClr val="0E3F4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012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f88cafb577_4_0"/>
          <p:cNvSpPr txBox="1"/>
          <p:nvPr/>
        </p:nvSpPr>
        <p:spPr>
          <a:xfrm>
            <a:off x="0" y="0"/>
            <a:ext cx="2083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Process Diagram</a:t>
            </a:r>
            <a:endParaRPr sz="29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1" name="Google Shape;1001;gf88cafb577_4_0"/>
          <p:cNvSpPr/>
          <p:nvPr/>
        </p:nvSpPr>
        <p:spPr>
          <a:xfrm>
            <a:off x="352087" y="2359837"/>
            <a:ext cx="570000" cy="3420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gf88cafb577_4_0"/>
          <p:cNvSpPr/>
          <p:nvPr/>
        </p:nvSpPr>
        <p:spPr>
          <a:xfrm>
            <a:off x="1397747" y="2275987"/>
            <a:ext cx="710700" cy="509700"/>
          </a:xfrm>
          <a:prstGeom prst="diamond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3" name="Google Shape;1003;gf88cafb577_4_0"/>
          <p:cNvCxnSpPr/>
          <p:nvPr/>
        </p:nvCxnSpPr>
        <p:spPr>
          <a:xfrm>
            <a:off x="922217" y="2530837"/>
            <a:ext cx="465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4" name="Google Shape;1004;gf88cafb577_4_0"/>
          <p:cNvSpPr/>
          <p:nvPr/>
        </p:nvSpPr>
        <p:spPr>
          <a:xfrm>
            <a:off x="1374187" y="1455347"/>
            <a:ext cx="757800" cy="342000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5" name="Google Shape;1005;gf88cafb577_4_0"/>
          <p:cNvCxnSpPr>
            <a:stCxn id="1002" idx="3"/>
          </p:cNvCxnSpPr>
          <p:nvPr/>
        </p:nvCxnSpPr>
        <p:spPr>
          <a:xfrm>
            <a:off x="2108447" y="2530837"/>
            <a:ext cx="562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6" name="Google Shape;1006;gf88cafb577_4_0"/>
          <p:cNvSpPr/>
          <p:nvPr/>
        </p:nvSpPr>
        <p:spPr>
          <a:xfrm>
            <a:off x="2691637" y="2330287"/>
            <a:ext cx="945600" cy="400200"/>
          </a:xfrm>
          <a:prstGeom prst="flowChartAlternateProcess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f88cafb577_4_0"/>
          <p:cNvSpPr/>
          <p:nvPr/>
        </p:nvSpPr>
        <p:spPr>
          <a:xfrm>
            <a:off x="4208586" y="2330287"/>
            <a:ext cx="945600" cy="400200"/>
          </a:xfrm>
          <a:prstGeom prst="flowChartAlternateProcess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f88cafb577_4_0"/>
          <p:cNvSpPr txBox="1"/>
          <p:nvPr/>
        </p:nvSpPr>
        <p:spPr>
          <a:xfrm>
            <a:off x="2572079" y="2284087"/>
            <a:ext cx="119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중분류 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중요도 설정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9" name="Google Shape;1009;gf88cafb577_4_0"/>
          <p:cNvSpPr txBox="1"/>
          <p:nvPr/>
        </p:nvSpPr>
        <p:spPr>
          <a:xfrm>
            <a:off x="4072998" y="2284087"/>
            <a:ext cx="119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소분류 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중요도 설정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10" name="Google Shape;1010;gf88cafb577_4_0"/>
          <p:cNvCxnSpPr/>
          <p:nvPr/>
        </p:nvCxnSpPr>
        <p:spPr>
          <a:xfrm>
            <a:off x="5137487" y="2543668"/>
            <a:ext cx="65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1" name="Google Shape;1011;gf88cafb577_4_0"/>
          <p:cNvSpPr/>
          <p:nvPr/>
        </p:nvSpPr>
        <p:spPr>
          <a:xfrm>
            <a:off x="5795587" y="2015087"/>
            <a:ext cx="2921400" cy="96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gf88cafb577_4_0"/>
          <p:cNvSpPr txBox="1"/>
          <p:nvPr/>
        </p:nvSpPr>
        <p:spPr>
          <a:xfrm>
            <a:off x="5979312" y="2074586"/>
            <a:ext cx="53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anum Gothic"/>
                <a:ea typeface="Nanum Gothic"/>
                <a:cs typeface="Nanum Gothic"/>
                <a:sym typeface="Nanum Gothic"/>
              </a:rPr>
              <a:t>사용자 데이터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3" name="Google Shape;1013;gf88cafb577_4_0"/>
          <p:cNvSpPr txBox="1"/>
          <p:nvPr/>
        </p:nvSpPr>
        <p:spPr>
          <a:xfrm>
            <a:off x="6651312" y="2170587"/>
            <a:ext cx="186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db 내 df 평균 % =</a:t>
            </a: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" sz="1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종합점수</a:t>
            </a:r>
            <a:endParaRPr sz="1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014" name="Google Shape;1014;gf88cafb577_4_0"/>
          <p:cNvCxnSpPr>
            <a:stCxn id="1011" idx="2"/>
          </p:cNvCxnSpPr>
          <p:nvPr/>
        </p:nvCxnSpPr>
        <p:spPr>
          <a:xfrm flipH="1">
            <a:off x="7246987" y="2981087"/>
            <a:ext cx="9300" cy="6513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5" name="Google Shape;1015;gf88cafb577_4_0"/>
          <p:cNvSpPr txBox="1"/>
          <p:nvPr/>
        </p:nvSpPr>
        <p:spPr>
          <a:xfrm>
            <a:off x="6441912" y="2186037"/>
            <a:ext cx="20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</a:t>
            </a:r>
            <a:endParaRPr sz="800"/>
          </a:p>
        </p:txBody>
      </p:sp>
      <p:sp>
        <p:nvSpPr>
          <p:cNvPr id="1016" name="Google Shape;1016;gf88cafb577_4_0"/>
          <p:cNvSpPr txBox="1"/>
          <p:nvPr/>
        </p:nvSpPr>
        <p:spPr>
          <a:xfrm>
            <a:off x="5795537" y="2476187"/>
            <a:ext cx="29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종합점수를 내림차수 정렬 후 첫 번째 데이터의 위경도 추출 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같은 클러스터 넘버를 꺼내와서 결과 상위 지역 결과 추출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7" name="Google Shape;1017;gf88cafb577_4_0"/>
          <p:cNvSpPr/>
          <p:nvPr/>
        </p:nvSpPr>
        <p:spPr>
          <a:xfrm>
            <a:off x="6315312" y="3636497"/>
            <a:ext cx="1860000" cy="5097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8" name="Google Shape;1018;gf88cafb577_4_0"/>
          <p:cNvCxnSpPr>
            <a:stCxn id="1011" idx="0"/>
            <a:endCxn id="1019" idx="2"/>
          </p:cNvCxnSpPr>
          <p:nvPr/>
        </p:nvCxnSpPr>
        <p:spPr>
          <a:xfrm rot="10800000">
            <a:off x="7256287" y="1335887"/>
            <a:ext cx="0" cy="679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0" name="Google Shape;1020;gf88cafb577_4_0"/>
          <p:cNvSpPr/>
          <p:nvPr/>
        </p:nvSpPr>
        <p:spPr>
          <a:xfrm>
            <a:off x="5795587" y="870250"/>
            <a:ext cx="2921400" cy="492600"/>
          </a:xfrm>
          <a:prstGeom prst="flowChartAlternateProcess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gf88cafb577_4_0"/>
          <p:cNvSpPr txBox="1"/>
          <p:nvPr/>
        </p:nvSpPr>
        <p:spPr>
          <a:xfrm>
            <a:off x="5795587" y="904756"/>
            <a:ext cx="29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DB데이터는 데이터의 평균 기준으로 </a:t>
            </a:r>
            <a:br>
              <a:rPr lang="en" sz="8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많고 적은지에 대한 평균 %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1" name="Google Shape;1021;gf88cafb577_4_0"/>
          <p:cNvSpPr/>
          <p:nvPr/>
        </p:nvSpPr>
        <p:spPr>
          <a:xfrm>
            <a:off x="3713487" y="3552647"/>
            <a:ext cx="1564200" cy="677400"/>
          </a:xfrm>
          <a:prstGeom prst="snip2SameRect">
            <a:avLst>
              <a:gd name="adj1" fmla="val 0"/>
              <a:gd name="adj2" fmla="val 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f88cafb577_4_0"/>
          <p:cNvSpPr txBox="1"/>
          <p:nvPr/>
        </p:nvSpPr>
        <p:spPr>
          <a:xfrm>
            <a:off x="3713487" y="3721997"/>
            <a:ext cx="156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결과 값을 DB 저장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3" name="Google Shape;1023;gf88cafb577_4_0"/>
          <p:cNvSpPr/>
          <p:nvPr/>
        </p:nvSpPr>
        <p:spPr>
          <a:xfrm>
            <a:off x="1129312" y="3298642"/>
            <a:ext cx="1230600" cy="11697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4" name="Google Shape;1024;gf88cafb577_4_0"/>
          <p:cNvCxnSpPr/>
          <p:nvPr/>
        </p:nvCxnSpPr>
        <p:spPr>
          <a:xfrm flipH="1">
            <a:off x="2307561" y="3858436"/>
            <a:ext cx="1401300" cy="18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5" name="Google Shape;1025;gf88cafb577_4_0"/>
          <p:cNvSpPr txBox="1"/>
          <p:nvPr/>
        </p:nvSpPr>
        <p:spPr>
          <a:xfrm>
            <a:off x="966312" y="3683342"/>
            <a:ext cx="156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지난 선택에 대한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추천 지역 확인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6" name="Google Shape;1026;gf88cafb577_4_0"/>
          <p:cNvSpPr txBox="1"/>
          <p:nvPr/>
        </p:nvSpPr>
        <p:spPr>
          <a:xfrm>
            <a:off x="352087" y="2361487"/>
            <a:ext cx="57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접속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7" name="Google Shape;1027;gf88cafb577_4_0"/>
          <p:cNvSpPr txBox="1"/>
          <p:nvPr/>
        </p:nvSpPr>
        <p:spPr>
          <a:xfrm>
            <a:off x="1463417" y="2361487"/>
            <a:ext cx="57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28" name="Google Shape;1028;gf88cafb577_4_0"/>
          <p:cNvCxnSpPr/>
          <p:nvPr/>
        </p:nvCxnSpPr>
        <p:spPr>
          <a:xfrm rot="10800000" flipH="1">
            <a:off x="1750692" y="1802212"/>
            <a:ext cx="4800" cy="48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9" name="Google Shape;1029;gf88cafb577_4_0"/>
          <p:cNvSpPr txBox="1"/>
          <p:nvPr/>
        </p:nvSpPr>
        <p:spPr>
          <a:xfrm>
            <a:off x="1333985" y="1456997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30" name="Google Shape;1030;gf88cafb577_4_0"/>
          <p:cNvCxnSpPr/>
          <p:nvPr/>
        </p:nvCxnSpPr>
        <p:spPr>
          <a:xfrm rot="10800000" flipH="1">
            <a:off x="1746017" y="2772549"/>
            <a:ext cx="4800" cy="48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031" name="Google Shape;1031;gf88cafb577_4_0"/>
          <p:cNvCxnSpPr>
            <a:endCxn id="1022" idx="3"/>
          </p:cNvCxnSpPr>
          <p:nvPr/>
        </p:nvCxnSpPr>
        <p:spPr>
          <a:xfrm rot="10800000">
            <a:off x="5277687" y="3891347"/>
            <a:ext cx="101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2" name="Google Shape;1032;gf88cafb577_4_0"/>
          <p:cNvSpPr txBox="1"/>
          <p:nvPr/>
        </p:nvSpPr>
        <p:spPr>
          <a:xfrm>
            <a:off x="6315312" y="3645047"/>
            <a:ext cx="186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웹페이지 내 결과 도출 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Nanum Gothic"/>
                <a:ea typeface="Nanum Gothic"/>
                <a:cs typeface="Nanum Gothic"/>
                <a:sym typeface="Nanum Gothic"/>
              </a:rPr>
              <a:t>(상위 3개 지역 지도)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33" name="Google Shape;1033;gf88cafb577_4_0"/>
          <p:cNvCxnSpPr/>
          <p:nvPr/>
        </p:nvCxnSpPr>
        <p:spPr>
          <a:xfrm>
            <a:off x="3639680" y="2547687"/>
            <a:ext cx="54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6"/>
          <p:cNvSpPr txBox="1">
            <a:spLocks noGrp="1"/>
          </p:cNvSpPr>
          <p:nvPr>
            <p:ph type="title"/>
          </p:nvPr>
        </p:nvSpPr>
        <p:spPr>
          <a:xfrm>
            <a:off x="4289075" y="1574400"/>
            <a:ext cx="46068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프로젝트 수행결과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9" name="Google Shape;1039;p2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f88cafb577_5_2166"/>
          <p:cNvSpPr txBox="1">
            <a:spLocks noGrp="1"/>
          </p:cNvSpPr>
          <p:nvPr>
            <p:ph type="title"/>
          </p:nvPr>
        </p:nvSpPr>
        <p:spPr>
          <a:xfrm>
            <a:off x="1751525" y="332822"/>
            <a:ext cx="5257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데이터 명세</a:t>
            </a:r>
            <a:endParaRPr sz="4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4" name="Google Shape;1044;gf88cafb577_5_2166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1 데이터 명세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45" name="Google Shape;1045;gf88cafb577_5_2166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47" name="Google Shape;1047;gf88cafb577_5_2166"/>
          <p:cNvGraphicFramePr/>
          <p:nvPr/>
        </p:nvGraphicFramePr>
        <p:xfrm>
          <a:off x="287300" y="109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{722DB034-29CD-49DF-BD5F-8808074AC3D2}</a:tableStyleId>
              </a:tblPr>
              <a:tblGrid>
                <a:gridCol w="163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출처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이름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제공형태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비고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동물보호관리시스템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동물위탁관리업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 / 업체명 / 전화번호 / 소재지 / 인허가 번호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동물보호관리시스템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동물운송업(펫택시)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 / 업체명 / 전화번호 / 소재지 / 인허가 번호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동물보호관리시스템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동물미용업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 / 업체명 / 전화번호 / 소재지 / 인허가 번호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동물보호관리시스템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동물장묘업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업체명 / 전화번호 / 소재지 / 영업내용 / 홈페이지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동물보호관리시스템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동물보호센터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관할구역 / 보호센터명 / 전화번호 / 보호센터주소 / 위도 / 경도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네이버지도, 카카오맵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동물동반카페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사업장명 / 주소 / 위도 / 경도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네이버지도, 카카오맵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동물동반식당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사업장명 / 주소 / 위도 / 경도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네이버지도, 카카오맵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동물용품판매점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사업장명 / 주소 / 위도 / 경도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네이버지도, 카카오맵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동물놀이터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사업장명 / 주소 / 위도 / 경도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서울열린데이터광장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서울특별시 동물병원 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인허가 정보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개방자치단체코드/인허가일자/인허가취소일자/휴업시작일자/휴업종료일자/영업상태명/폐업일자/도로명주소/사업장명/업태구분명/좌표정보(X)/좌표정보(Y)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서울열린데이터광장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서울특별시 동물약국 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인허가 정보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개방자치단체코드/인허가일자/인허가취소일자/휴업시작일자/휴업종료일자/영업상태명/폐업일자/도로명주소/사업장명/업태구분명/좌표정보(X)/좌표정보(Y)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f88cafb577_5_2176"/>
          <p:cNvSpPr txBox="1">
            <a:spLocks noGrp="1"/>
          </p:cNvSpPr>
          <p:nvPr>
            <p:ph type="title"/>
          </p:nvPr>
        </p:nvSpPr>
        <p:spPr>
          <a:xfrm>
            <a:off x="1751525" y="332822"/>
            <a:ext cx="5257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데이터 명세</a:t>
            </a:r>
            <a:endParaRPr sz="4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2" name="Google Shape;1052;gf88cafb577_5_2176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1 데이터 명세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53" name="Google Shape;1053;gf88cafb577_5_2176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55" name="Google Shape;1055;gf88cafb577_5_2176"/>
          <p:cNvGraphicFramePr/>
          <p:nvPr/>
        </p:nvGraphicFramePr>
        <p:xfrm>
          <a:off x="215638" y="125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{722DB034-29CD-49DF-BD5F-8808074AC3D2}</a:tableStyleId>
              </a:tblPr>
              <a:tblGrid>
                <a:gridCol w="163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출처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이름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제공형태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비고</a:t>
                      </a:r>
                      <a:endParaRPr sz="12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서울열린데이터광장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서울특별시 동물판매업 인허가정보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개방자치단체코드/인허가일자/인허가취소일자/휴업시작일자/휴업종료일자/영업상태명/폐업일자/도로명주소/사업장명/업태구분명/좌표정보(X)/좌표정보(Y)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서울열린데이터광장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서울특별시 동물용의료용구판매업 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인허가 정보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개방자치단체코드/인허가일자/인허가취소일자/휴업시작일자/휴업종료일자/영업상태명/폐업일자/도로명주소/사업장명/업태구분명/좌표정보(X)/좌표정보(Y)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서울열린데이터광장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서울특별시 사료제조업 인허가 정보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개방자치단체코드/인허가일자/인허가취소일자/휴업시작일자/휴업종료일자/영업상태명/폐업일자/도로명주소/사업장명/업태구분명/좌표정보(X)/좌표정보(Y)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서울열린데이터광장 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주요 공원현황</a:t>
                      </a:r>
                      <a:endParaRPr sz="10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개방자치단체코드/도로명주소/공원명/좌표정보(X)/좌표정보(Y)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C343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0124D"/>
                </a:solidFill>
              </a:rPr>
              <a:t>TABLE OF CONTENTS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702" name="Google Shape;702;p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1"/>
              <a:t>01</a:t>
            </a:r>
            <a:endParaRPr b="1"/>
          </a:p>
        </p:txBody>
      </p:sp>
      <p:sp>
        <p:nvSpPr>
          <p:cNvPr id="703" name="Google Shape;703;p3"/>
          <p:cNvSpPr txBox="1">
            <a:spLocks noGrp="1"/>
          </p:cNvSpPr>
          <p:nvPr>
            <p:ph type="subTitle" idx="2"/>
          </p:nvPr>
        </p:nvSpPr>
        <p:spPr>
          <a:xfrm>
            <a:off x="722375" y="20365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프로젝트 배경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4" name="Google Shape;704;p3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1"/>
              <a:t>02</a:t>
            </a:r>
            <a:endParaRPr b="1"/>
          </a:p>
        </p:txBody>
      </p:sp>
      <p:sp>
        <p:nvSpPr>
          <p:cNvPr id="705" name="Google Shape;705;p3"/>
          <p:cNvSpPr txBox="1">
            <a:spLocks noGrp="1"/>
          </p:cNvSpPr>
          <p:nvPr>
            <p:ph type="subTitle" idx="4"/>
          </p:nvPr>
        </p:nvSpPr>
        <p:spPr>
          <a:xfrm>
            <a:off x="3200150" y="2036500"/>
            <a:ext cx="2743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팀 구성 및 역할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6" name="Google Shape;706;p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1"/>
              <a:t>03</a:t>
            </a:r>
            <a:endParaRPr b="1"/>
          </a:p>
        </p:txBody>
      </p:sp>
      <p:sp>
        <p:nvSpPr>
          <p:cNvPr id="707" name="Google Shape;707;p3"/>
          <p:cNvSpPr txBox="1">
            <a:spLocks noGrp="1"/>
          </p:cNvSpPr>
          <p:nvPr>
            <p:ph type="subTitle" idx="6"/>
          </p:nvPr>
        </p:nvSpPr>
        <p:spPr>
          <a:xfrm>
            <a:off x="5950675" y="2036500"/>
            <a:ext cx="2487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수행절차 및 방법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8" name="Google Shape;708;p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1"/>
              <a:t>04</a:t>
            </a:r>
            <a:endParaRPr b="1"/>
          </a:p>
        </p:txBody>
      </p:sp>
      <p:sp>
        <p:nvSpPr>
          <p:cNvPr id="709" name="Google Shape;709;p3"/>
          <p:cNvSpPr txBox="1">
            <a:spLocks noGrp="1"/>
          </p:cNvSpPr>
          <p:nvPr>
            <p:ph type="subTitle" idx="8"/>
          </p:nvPr>
        </p:nvSpPr>
        <p:spPr>
          <a:xfrm>
            <a:off x="722375" y="35113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프로젝트 수행결과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0" name="Google Shape;710;p3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1"/>
              <a:t>05</a:t>
            </a:r>
            <a:endParaRPr b="1"/>
          </a:p>
        </p:txBody>
      </p:sp>
      <p:sp>
        <p:nvSpPr>
          <p:cNvPr id="711" name="Google Shape;711;p3"/>
          <p:cNvSpPr txBox="1">
            <a:spLocks noGrp="1"/>
          </p:cNvSpPr>
          <p:nvPr>
            <p:ph type="subTitle" idx="13"/>
          </p:nvPr>
        </p:nvSpPr>
        <p:spPr>
          <a:xfrm>
            <a:off x="3328425" y="35113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결론 및 향후 과제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2" name="Google Shape;712;p3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1"/>
              <a:t>06</a:t>
            </a:r>
            <a:endParaRPr b="1"/>
          </a:p>
        </p:txBody>
      </p:sp>
      <p:sp>
        <p:nvSpPr>
          <p:cNvPr id="713" name="Google Shape;713;p3"/>
          <p:cNvSpPr txBox="1">
            <a:spLocks noGrp="1"/>
          </p:cNvSpPr>
          <p:nvPr>
            <p:ph type="subTitle" idx="15"/>
          </p:nvPr>
        </p:nvSpPr>
        <p:spPr>
          <a:xfrm>
            <a:off x="5961100" y="3511350"/>
            <a:ext cx="2487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b="0">
                <a:latin typeface="Jua"/>
                <a:ea typeface="Jua"/>
                <a:cs typeface="Jua"/>
                <a:sym typeface="Jua"/>
              </a:rPr>
              <a:t>느낀점</a:t>
            </a:r>
            <a:endParaRPr b="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f88cafb577_5_2184"/>
          <p:cNvSpPr txBox="1">
            <a:spLocks noGrp="1"/>
          </p:cNvSpPr>
          <p:nvPr>
            <p:ph type="title"/>
          </p:nvPr>
        </p:nvSpPr>
        <p:spPr>
          <a:xfrm>
            <a:off x="1751525" y="485222"/>
            <a:ext cx="5257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데이터 파이프라인</a:t>
            </a:r>
            <a:endParaRPr sz="4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0" name="Google Shape;1060;gf88cafb577_5_2184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2 데이터 파이프라인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1" name="Google Shape;1061;gf88cafb577_5_2184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gf88cafb577_5_2184"/>
          <p:cNvCxnSpPr/>
          <p:nvPr/>
        </p:nvCxnSpPr>
        <p:spPr>
          <a:xfrm>
            <a:off x="1762763" y="2407225"/>
            <a:ext cx="0" cy="4092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64" name="Google Shape;1064;gf88cafb577_5_2184"/>
          <p:cNvSpPr txBox="1"/>
          <p:nvPr/>
        </p:nvSpPr>
        <p:spPr>
          <a:xfrm>
            <a:off x="634750" y="3339050"/>
            <a:ext cx="2256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E3F4D"/>
                </a:solidFill>
                <a:latin typeface="Jua"/>
                <a:ea typeface="Jua"/>
                <a:cs typeface="Jua"/>
                <a:sym typeface="Jua"/>
              </a:rPr>
              <a:t>수집</a:t>
            </a:r>
            <a:endParaRPr sz="2000" b="1">
              <a:solidFill>
                <a:srgbClr val="0E3F4D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065" name="Google Shape;1065;gf88cafb577_5_2184"/>
          <p:cNvCxnSpPr/>
          <p:nvPr/>
        </p:nvCxnSpPr>
        <p:spPr>
          <a:xfrm>
            <a:off x="1762775" y="2816475"/>
            <a:ext cx="0" cy="4494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gf88cafb577_5_2184"/>
          <p:cNvCxnSpPr/>
          <p:nvPr/>
        </p:nvCxnSpPr>
        <p:spPr>
          <a:xfrm>
            <a:off x="3635588" y="2407225"/>
            <a:ext cx="0" cy="4092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gf88cafb577_5_2184"/>
          <p:cNvCxnSpPr/>
          <p:nvPr/>
        </p:nvCxnSpPr>
        <p:spPr>
          <a:xfrm>
            <a:off x="3635600" y="2816475"/>
            <a:ext cx="0" cy="4494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68" name="Google Shape;1068;gf88cafb577_5_2184"/>
          <p:cNvSpPr txBox="1"/>
          <p:nvPr/>
        </p:nvSpPr>
        <p:spPr>
          <a:xfrm>
            <a:off x="2507613" y="1911138"/>
            <a:ext cx="2256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E3F4D"/>
                </a:solidFill>
                <a:latin typeface="Jua"/>
                <a:ea typeface="Jua"/>
                <a:cs typeface="Jua"/>
                <a:sym typeface="Jua"/>
              </a:rPr>
              <a:t>적재</a:t>
            </a:r>
            <a:endParaRPr sz="2000" b="1">
              <a:solidFill>
                <a:srgbClr val="0E3F4D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069" name="Google Shape;1069;gf88cafb577_5_2184"/>
          <p:cNvCxnSpPr/>
          <p:nvPr/>
        </p:nvCxnSpPr>
        <p:spPr>
          <a:xfrm>
            <a:off x="5508413" y="2407225"/>
            <a:ext cx="0" cy="4092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70" name="Google Shape;1070;gf88cafb577_5_2184"/>
          <p:cNvSpPr txBox="1"/>
          <p:nvPr/>
        </p:nvSpPr>
        <p:spPr>
          <a:xfrm>
            <a:off x="4380413" y="3339050"/>
            <a:ext cx="2256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E3F4D"/>
                </a:solidFill>
                <a:latin typeface="Jua"/>
                <a:ea typeface="Jua"/>
                <a:cs typeface="Jua"/>
                <a:sym typeface="Jua"/>
              </a:rPr>
              <a:t>처리</a:t>
            </a:r>
            <a:endParaRPr sz="2000" b="1">
              <a:solidFill>
                <a:srgbClr val="0E3F4D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071" name="Google Shape;1071;gf88cafb577_5_2184"/>
          <p:cNvCxnSpPr/>
          <p:nvPr/>
        </p:nvCxnSpPr>
        <p:spPr>
          <a:xfrm>
            <a:off x="5508425" y="2816475"/>
            <a:ext cx="0" cy="4494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gf88cafb577_5_2184"/>
          <p:cNvCxnSpPr/>
          <p:nvPr/>
        </p:nvCxnSpPr>
        <p:spPr>
          <a:xfrm>
            <a:off x="7381238" y="2407225"/>
            <a:ext cx="0" cy="4092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gf88cafb577_5_2184"/>
          <p:cNvCxnSpPr/>
          <p:nvPr/>
        </p:nvCxnSpPr>
        <p:spPr>
          <a:xfrm>
            <a:off x="7381250" y="2816475"/>
            <a:ext cx="0" cy="449400"/>
          </a:xfrm>
          <a:prstGeom prst="straightConnector1">
            <a:avLst/>
          </a:prstGeom>
          <a:noFill/>
          <a:ln w="9525" cap="flat" cmpd="sng">
            <a:solidFill>
              <a:srgbClr val="0E3F4D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74" name="Google Shape;1074;gf88cafb577_5_2184"/>
          <p:cNvSpPr txBox="1"/>
          <p:nvPr/>
        </p:nvSpPr>
        <p:spPr>
          <a:xfrm>
            <a:off x="6253513" y="1947700"/>
            <a:ext cx="2256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E3F4D"/>
                </a:solidFill>
                <a:latin typeface="Jua"/>
                <a:ea typeface="Jua"/>
                <a:cs typeface="Jua"/>
                <a:sym typeface="Jua"/>
              </a:rPr>
              <a:t>시각화/저장</a:t>
            </a:r>
            <a:endParaRPr sz="2000" b="1">
              <a:solidFill>
                <a:srgbClr val="0E3F4D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075" name="Google Shape;1075;gf88cafb577_5_2184"/>
          <p:cNvCxnSpPr/>
          <p:nvPr/>
        </p:nvCxnSpPr>
        <p:spPr>
          <a:xfrm>
            <a:off x="846750" y="2816475"/>
            <a:ext cx="7450500" cy="0"/>
          </a:xfrm>
          <a:prstGeom prst="straightConnector1">
            <a:avLst/>
          </a:prstGeom>
          <a:noFill/>
          <a:ln w="2857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gf88cafb577_5_2184"/>
          <p:cNvSpPr/>
          <p:nvPr/>
        </p:nvSpPr>
        <p:spPr>
          <a:xfrm>
            <a:off x="1700975" y="2754675"/>
            <a:ext cx="123600" cy="12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gf88cafb577_5_2184"/>
          <p:cNvSpPr/>
          <p:nvPr/>
        </p:nvSpPr>
        <p:spPr>
          <a:xfrm>
            <a:off x="3573800" y="2754675"/>
            <a:ext cx="123600" cy="12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f88cafb577_5_2184"/>
          <p:cNvSpPr/>
          <p:nvPr/>
        </p:nvSpPr>
        <p:spPr>
          <a:xfrm>
            <a:off x="5446900" y="2754675"/>
            <a:ext cx="123600" cy="12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f88cafb577_5_2184"/>
          <p:cNvSpPr/>
          <p:nvPr/>
        </p:nvSpPr>
        <p:spPr>
          <a:xfrm>
            <a:off x="7319725" y="2754675"/>
            <a:ext cx="123600" cy="12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gf88cafb577_5_2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50" y="1613363"/>
            <a:ext cx="357225" cy="3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gf88cafb577_5_2184"/>
          <p:cNvSpPr txBox="1"/>
          <p:nvPr/>
        </p:nvSpPr>
        <p:spPr>
          <a:xfrm>
            <a:off x="1355525" y="1576113"/>
            <a:ext cx="14514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3F4D"/>
                </a:solidFill>
                <a:latin typeface="Oxygen"/>
                <a:ea typeface="Oxygen"/>
                <a:cs typeface="Oxygen"/>
                <a:sym typeface="Oxygen"/>
              </a:rPr>
              <a:t>beautifulsoup4</a:t>
            </a:r>
            <a:endParaRPr sz="1300">
              <a:solidFill>
                <a:srgbClr val="0E3F4D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082" name="Google Shape;1082;gf88cafb577_5_2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400" y="3265925"/>
            <a:ext cx="1378380" cy="3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f88cafb577_5_2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350" y="2020511"/>
            <a:ext cx="1635892" cy="3368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4" name="Google Shape;1084;gf88cafb577_5_2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650" y="2187098"/>
            <a:ext cx="735249" cy="3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gf88cafb577_5_2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488" y="3228688"/>
            <a:ext cx="357225" cy="3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gf88cafb577_5_2184"/>
          <p:cNvSpPr txBox="1"/>
          <p:nvPr/>
        </p:nvSpPr>
        <p:spPr>
          <a:xfrm>
            <a:off x="7152147" y="3191450"/>
            <a:ext cx="1145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3F4D"/>
                </a:solidFill>
                <a:latin typeface="Oxygen"/>
                <a:ea typeface="Oxygen"/>
                <a:cs typeface="Oxygen"/>
                <a:sym typeface="Oxygen"/>
              </a:rPr>
              <a:t>matplotlib</a:t>
            </a:r>
            <a:endParaRPr sz="1300">
              <a:solidFill>
                <a:srgbClr val="0E3F4D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087" name="Google Shape;1087;gf88cafb577_5_2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549" y="2139538"/>
            <a:ext cx="476850" cy="4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gf88cafb577_5_2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6425" y="3607450"/>
            <a:ext cx="572701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gf88cafb577_5_21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40950" y="1351113"/>
            <a:ext cx="735250" cy="79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gf88cafb577_5_21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19725" y="3702938"/>
            <a:ext cx="1176025" cy="3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f88cafb577_5_2220"/>
          <p:cNvSpPr txBox="1">
            <a:spLocks noGrp="1"/>
          </p:cNvSpPr>
          <p:nvPr>
            <p:ph type="title"/>
          </p:nvPr>
        </p:nvSpPr>
        <p:spPr>
          <a:xfrm>
            <a:off x="-76200" y="629700"/>
            <a:ext cx="15780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ERD</a:t>
            </a:r>
            <a:endParaRPr sz="4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95" name="Google Shape;1095;gf88cafb577_5_2220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3 ERD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96" name="Google Shape;1096;gf88cafb577_5_2220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8" name="Google Shape;1098;gf88cafb577_5_2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975" y="466800"/>
            <a:ext cx="7261474" cy="45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88cafb577_5_2227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 데이터 전처리 및 탐색, 시각화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04" name="Google Shape;1104;gf88cafb577_5_2227"/>
          <p:cNvCxnSpPr/>
          <p:nvPr/>
        </p:nvCxnSpPr>
        <p:spPr>
          <a:xfrm>
            <a:off x="6554325" y="360450"/>
            <a:ext cx="25899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88cafb577_2_21"/>
          <p:cNvSpPr txBox="1">
            <a:spLocks noGrp="1"/>
          </p:cNvSpPr>
          <p:nvPr>
            <p:ph type="title"/>
          </p:nvPr>
        </p:nvSpPr>
        <p:spPr>
          <a:xfrm>
            <a:off x="311700" y="3587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Modeling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10" name="Google Shape;1110;gf88cafb577_2_21"/>
          <p:cNvSpPr txBox="1">
            <a:spLocks noGrp="1"/>
          </p:cNvSpPr>
          <p:nvPr>
            <p:ph type="subTitle" idx="2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1" name="Google Shape;1111;gf88cafb577_2_21"/>
          <p:cNvSpPr txBox="1"/>
          <p:nvPr/>
        </p:nvSpPr>
        <p:spPr>
          <a:xfrm>
            <a:off x="511725" y="1547650"/>
            <a:ext cx="8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f88cafb577_15_0"/>
          <p:cNvSpPr txBox="1">
            <a:spLocks noGrp="1"/>
          </p:cNvSpPr>
          <p:nvPr>
            <p:ph type="title"/>
          </p:nvPr>
        </p:nvSpPr>
        <p:spPr>
          <a:xfrm>
            <a:off x="311700" y="3661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Modeling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17" name="Google Shape;1117;gf88cafb577_15_0"/>
          <p:cNvSpPr txBox="1">
            <a:spLocks noGrp="1"/>
          </p:cNvSpPr>
          <p:nvPr>
            <p:ph type="subTitle" idx="2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8" name="Google Shape;1118;gf88cafb577_15_0"/>
          <p:cNvSpPr txBox="1"/>
          <p:nvPr/>
        </p:nvSpPr>
        <p:spPr>
          <a:xfrm>
            <a:off x="511725" y="1547650"/>
            <a:ext cx="8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f88cafb577_15_6"/>
          <p:cNvSpPr txBox="1">
            <a:spLocks noGrp="1"/>
          </p:cNvSpPr>
          <p:nvPr>
            <p:ph type="title"/>
          </p:nvPr>
        </p:nvSpPr>
        <p:spPr>
          <a:xfrm>
            <a:off x="311700" y="3639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Modeling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24" name="Google Shape;1124;gf88cafb577_15_6"/>
          <p:cNvSpPr txBox="1">
            <a:spLocks noGrp="1"/>
          </p:cNvSpPr>
          <p:nvPr>
            <p:ph type="subTitle" idx="2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5" name="Google Shape;1125;gf88cafb577_1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600" y="1525600"/>
            <a:ext cx="2632178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gf88cafb577_15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75" y="1596169"/>
            <a:ext cx="4206327" cy="274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f88cafb577_15_6"/>
          <p:cNvSpPr/>
          <p:nvPr/>
        </p:nvSpPr>
        <p:spPr>
          <a:xfrm>
            <a:off x="191000" y="1597200"/>
            <a:ext cx="4206300" cy="2682300"/>
          </a:xfrm>
          <a:prstGeom prst="rect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f88cafb577_15_6"/>
          <p:cNvSpPr/>
          <p:nvPr/>
        </p:nvSpPr>
        <p:spPr>
          <a:xfrm>
            <a:off x="5424600" y="1541725"/>
            <a:ext cx="3494100" cy="2747100"/>
          </a:xfrm>
          <a:prstGeom prst="rect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gf88cafb577_15_6"/>
          <p:cNvGrpSpPr/>
          <p:nvPr/>
        </p:nvGrpSpPr>
        <p:grpSpPr>
          <a:xfrm>
            <a:off x="4633685" y="2767286"/>
            <a:ext cx="560939" cy="405009"/>
            <a:chOff x="4919396" y="1877501"/>
            <a:chExt cx="35840" cy="36976"/>
          </a:xfrm>
        </p:grpSpPr>
        <p:sp>
          <p:nvSpPr>
            <p:cNvPr id="1130" name="Google Shape;1130;gf88cafb577_15_6"/>
            <p:cNvSpPr/>
            <p:nvPr/>
          </p:nvSpPr>
          <p:spPr>
            <a:xfrm>
              <a:off x="4919396" y="1877501"/>
              <a:ext cx="17521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f88cafb577_15_6"/>
            <p:cNvSpPr/>
            <p:nvPr/>
          </p:nvSpPr>
          <p:spPr>
            <a:xfrm>
              <a:off x="4937992" y="1877502"/>
              <a:ext cx="17244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2" name="Google Shape;1132;gf88cafb577_15_6"/>
          <p:cNvSpPr txBox="1"/>
          <p:nvPr/>
        </p:nvSpPr>
        <p:spPr>
          <a:xfrm>
            <a:off x="213275" y="4530400"/>
            <a:ext cx="41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K-means를 이용해 평균낸 데이터의 총 20개 군집 생성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33" name="Google Shape;1133;gf88cafb577_15_6"/>
          <p:cNvSpPr/>
          <p:nvPr/>
        </p:nvSpPr>
        <p:spPr>
          <a:xfrm>
            <a:off x="4052475" y="1617900"/>
            <a:ext cx="305400" cy="2640900"/>
          </a:xfrm>
          <a:prstGeom prst="flowChartAlternateProcess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f88cafb577_15_12"/>
          <p:cNvSpPr txBox="1">
            <a:spLocks noGrp="1"/>
          </p:cNvSpPr>
          <p:nvPr>
            <p:ph type="title"/>
          </p:nvPr>
        </p:nvSpPr>
        <p:spPr>
          <a:xfrm>
            <a:off x="311700" y="3587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Modeling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39" name="Google Shape;1139;gf88cafb577_15_12"/>
          <p:cNvSpPr txBox="1">
            <a:spLocks noGrp="1"/>
          </p:cNvSpPr>
          <p:nvPr>
            <p:ph type="subTitle" idx="2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0" name="Google Shape;1140;gf88cafb577_15_12"/>
          <p:cNvSpPr txBox="1"/>
          <p:nvPr/>
        </p:nvSpPr>
        <p:spPr>
          <a:xfrm>
            <a:off x="511725" y="1547650"/>
            <a:ext cx="8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141" name="Google Shape;1141;gf88cafb577_1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1" y="1605950"/>
            <a:ext cx="4132126" cy="3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1"/>
          <p:cNvSpPr txBox="1">
            <a:spLocks noGrp="1"/>
          </p:cNvSpPr>
          <p:nvPr>
            <p:ph type="title"/>
          </p:nvPr>
        </p:nvSpPr>
        <p:spPr>
          <a:xfrm>
            <a:off x="4517675" y="1760525"/>
            <a:ext cx="3776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결론 및 향후과제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47" name="Google Shape;1147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3"/>
          <p:cNvSpPr txBox="1">
            <a:spLocks noGrp="1"/>
          </p:cNvSpPr>
          <p:nvPr>
            <p:ph type="title"/>
          </p:nvPr>
        </p:nvSpPr>
        <p:spPr>
          <a:xfrm>
            <a:off x="4289075" y="1574400"/>
            <a:ext cx="35592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느낀점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53" name="Google Shape;1153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f88cafb577_5_2260"/>
          <p:cNvSpPr txBox="1">
            <a:spLocks noGrp="1"/>
          </p:cNvSpPr>
          <p:nvPr>
            <p:ph type="title"/>
          </p:nvPr>
        </p:nvSpPr>
        <p:spPr>
          <a:xfrm>
            <a:off x="2918575" y="1537725"/>
            <a:ext cx="41841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0" b="1"/>
              <a:t>Q &amp; A</a:t>
            </a:r>
            <a:endParaRPr sz="10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latin typeface="Jua"/>
                <a:ea typeface="Jua"/>
                <a:cs typeface="Jua"/>
                <a:sym typeface="Jua"/>
              </a:rPr>
              <a:t>프로젝트 배경</a:t>
            </a:r>
            <a:endParaRPr sz="4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719" name="Google Shape;719;p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TARGET   </a:t>
            </a:r>
            <a:endParaRPr/>
          </a:p>
        </p:txBody>
      </p:sp>
      <p:sp>
        <p:nvSpPr>
          <p:cNvPr id="1164" name="Google Shape;11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20+ y/o</a:t>
            </a:r>
            <a:endParaRPr/>
          </a:p>
        </p:txBody>
      </p:sp>
      <p:sp>
        <p:nvSpPr>
          <p:cNvPr id="1167" name="Google Shape;1167;p1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1168" name="Google Shape;1168;p13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35%</a:t>
            </a:r>
            <a:endParaRPr/>
          </a:p>
        </p:txBody>
      </p:sp>
      <p:sp>
        <p:nvSpPr>
          <p:cNvPr id="1165" name="Google Shape;1165;p1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UNDER 20 y/o</a:t>
            </a:r>
            <a:endParaRPr/>
          </a:p>
        </p:txBody>
      </p:sp>
      <p:sp>
        <p:nvSpPr>
          <p:cNvPr id="1166" name="Google Shape;1166;p1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500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169" name="Google Shape;1169;p13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biggest planet in the Solar System</a:t>
            </a:r>
            <a:endParaRPr/>
          </a:p>
        </p:txBody>
      </p:sp>
      <p:sp>
        <p:nvSpPr>
          <p:cNvPr id="1170" name="Google Shape;1170;p13"/>
          <p:cNvSpPr/>
          <p:nvPr/>
        </p:nvSpPr>
        <p:spPr>
          <a:xfrm rot="-5400000">
            <a:off x="3320328" y="1561297"/>
            <a:ext cx="2504100" cy="2504100"/>
          </a:xfrm>
          <a:prstGeom prst="donut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3"/>
          <p:cNvSpPr/>
          <p:nvPr/>
        </p:nvSpPr>
        <p:spPr>
          <a:xfrm rot="1601823">
            <a:off x="3320289" y="1561306"/>
            <a:ext cx="2504045" cy="2504045"/>
          </a:xfrm>
          <a:prstGeom prst="blockArc">
            <a:avLst>
              <a:gd name="adj1" fmla="val 14621185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MOCKUP? WHY NOT!</a:t>
            </a:r>
            <a:endParaRPr/>
          </a:p>
        </p:txBody>
      </p:sp>
      <p:sp>
        <p:nvSpPr>
          <p:cNvPr id="1187" name="Google Shape;1187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1188" name="Google Shape;1188;p1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THIS IS A MOCKUP</a:t>
            </a:r>
            <a:endParaRPr/>
          </a:p>
        </p:txBody>
      </p:sp>
      <p:pic>
        <p:nvPicPr>
          <p:cNvPr id="1177" name="Google Shape;11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0692" y="1702568"/>
            <a:ext cx="2949847" cy="1659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p19"/>
          <p:cNvGrpSpPr/>
          <p:nvPr/>
        </p:nvGrpSpPr>
        <p:grpSpPr>
          <a:xfrm>
            <a:off x="1458592" y="1604315"/>
            <a:ext cx="3093341" cy="2543552"/>
            <a:chOff x="4511689" y="1097217"/>
            <a:chExt cx="3703270" cy="3045076"/>
          </a:xfrm>
        </p:grpSpPr>
        <p:sp>
          <p:nvSpPr>
            <p:cNvPr id="1179" name="Google Shape;1179;p19"/>
            <p:cNvSpPr/>
            <p:nvPr/>
          </p:nvSpPr>
          <p:spPr>
            <a:xfrm>
              <a:off x="5775060" y="3553460"/>
              <a:ext cx="1177626" cy="549347"/>
            </a:xfrm>
            <a:custGeom>
              <a:avLst/>
              <a:gdLst/>
              <a:ahLst/>
              <a:cxnLst/>
              <a:rect l="l" t="t" r="r" b="b"/>
              <a:pathLst>
                <a:path w="80549" h="37575" extrusionOk="0">
                  <a:moveTo>
                    <a:pt x="76035" y="1"/>
                  </a:moveTo>
                  <a:lnTo>
                    <a:pt x="4321" y="194"/>
                  </a:lnTo>
                  <a:lnTo>
                    <a:pt x="0" y="37575"/>
                  </a:lnTo>
                  <a:lnTo>
                    <a:pt x="80549" y="37382"/>
                  </a:lnTo>
                  <a:lnTo>
                    <a:pt x="76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0" name="Google Shape;1180;p19"/>
            <p:cNvGrpSpPr/>
            <p:nvPr/>
          </p:nvGrpSpPr>
          <p:grpSpPr>
            <a:xfrm>
              <a:off x="4511689" y="1097217"/>
              <a:ext cx="3703270" cy="3045076"/>
              <a:chOff x="719944" y="540390"/>
              <a:chExt cx="4908243" cy="4035887"/>
            </a:xfrm>
          </p:grpSpPr>
          <p:sp>
            <p:nvSpPr>
              <p:cNvPr id="1181" name="Google Shape;1181;p19"/>
              <p:cNvSpPr/>
              <p:nvPr/>
            </p:nvSpPr>
            <p:spPr>
              <a:xfrm>
                <a:off x="2147697" y="4500027"/>
                <a:ext cx="203254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104892" h="3935" extrusionOk="0">
                    <a:moveTo>
                      <a:pt x="1" y="0"/>
                    </a:moveTo>
                    <a:lnTo>
                      <a:pt x="1" y="3935"/>
                    </a:lnTo>
                    <a:lnTo>
                      <a:pt x="104892" y="3935"/>
                    </a:lnTo>
                    <a:lnTo>
                      <a:pt x="104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19"/>
              <p:cNvSpPr/>
              <p:nvPr/>
            </p:nvSpPr>
            <p:spPr>
              <a:xfrm>
                <a:off x="719944" y="3429556"/>
                <a:ext cx="4908243" cy="500870"/>
              </a:xfrm>
              <a:custGeom>
                <a:avLst/>
                <a:gdLst/>
                <a:ahLst/>
                <a:cxnLst/>
                <a:rect l="l" t="t" r="r" b="b"/>
                <a:pathLst>
                  <a:path w="253296" h="25848" extrusionOk="0">
                    <a:moveTo>
                      <a:pt x="0" y="1"/>
                    </a:moveTo>
                    <a:lnTo>
                      <a:pt x="0" y="15586"/>
                    </a:lnTo>
                    <a:cubicBezTo>
                      <a:pt x="0" y="21257"/>
                      <a:pt x="4591" y="25847"/>
                      <a:pt x="10261" y="25847"/>
                    </a:cubicBezTo>
                    <a:lnTo>
                      <a:pt x="243035" y="25847"/>
                    </a:lnTo>
                    <a:cubicBezTo>
                      <a:pt x="248705" y="25847"/>
                      <a:pt x="253296" y="21257"/>
                      <a:pt x="253296" y="15586"/>
                    </a:cubicBezTo>
                    <a:lnTo>
                      <a:pt x="2532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9"/>
              <p:cNvSpPr/>
              <p:nvPr/>
            </p:nvSpPr>
            <p:spPr>
              <a:xfrm>
                <a:off x="719944" y="540390"/>
                <a:ext cx="4908243" cy="2889185"/>
              </a:xfrm>
              <a:custGeom>
                <a:avLst/>
                <a:gdLst/>
                <a:ahLst/>
                <a:cxnLst/>
                <a:rect l="l" t="t" r="r" b="b"/>
                <a:pathLst>
                  <a:path w="253296" h="149100" extrusionOk="0">
                    <a:moveTo>
                      <a:pt x="239987" y="9143"/>
                    </a:moveTo>
                    <a:lnTo>
                      <a:pt x="239987" y="139957"/>
                    </a:lnTo>
                    <a:lnTo>
                      <a:pt x="13309" y="139957"/>
                    </a:lnTo>
                    <a:lnTo>
                      <a:pt x="13309" y="9143"/>
                    </a:lnTo>
                    <a:close/>
                    <a:moveTo>
                      <a:pt x="10261" y="0"/>
                    </a:moveTo>
                    <a:cubicBezTo>
                      <a:pt x="4591" y="0"/>
                      <a:pt x="0" y="4591"/>
                      <a:pt x="0" y="10261"/>
                    </a:cubicBezTo>
                    <a:lnTo>
                      <a:pt x="0" y="149100"/>
                    </a:lnTo>
                    <a:lnTo>
                      <a:pt x="253296" y="149100"/>
                    </a:lnTo>
                    <a:lnTo>
                      <a:pt x="253296" y="10261"/>
                    </a:lnTo>
                    <a:cubicBezTo>
                      <a:pt x="253296" y="4591"/>
                      <a:pt x="248705" y="0"/>
                      <a:pt x="24303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9"/>
              <p:cNvSpPr/>
              <p:nvPr/>
            </p:nvSpPr>
            <p:spPr>
              <a:xfrm>
                <a:off x="3046232" y="3576825"/>
                <a:ext cx="223519" cy="191411"/>
              </a:xfrm>
              <a:custGeom>
                <a:avLst/>
                <a:gdLst/>
                <a:ahLst/>
                <a:cxnLst/>
                <a:rect l="l" t="t" r="r" b="b"/>
                <a:pathLst>
                  <a:path w="11535" h="9878" extrusionOk="0">
                    <a:moveTo>
                      <a:pt x="6597" y="1"/>
                    </a:moveTo>
                    <a:cubicBezTo>
                      <a:pt x="2199" y="1"/>
                      <a:pt x="0" y="5324"/>
                      <a:pt x="3087" y="8410"/>
                    </a:cubicBezTo>
                    <a:cubicBezTo>
                      <a:pt x="4100" y="9424"/>
                      <a:pt x="5345" y="9877"/>
                      <a:pt x="6564" y="9877"/>
                    </a:cubicBezTo>
                    <a:cubicBezTo>
                      <a:pt x="9105" y="9877"/>
                      <a:pt x="11535" y="7910"/>
                      <a:pt x="11535" y="4938"/>
                    </a:cubicBezTo>
                    <a:cubicBezTo>
                      <a:pt x="11535" y="2199"/>
                      <a:pt x="9336" y="1"/>
                      <a:pt x="659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9"/>
              <p:cNvSpPr/>
              <p:nvPr/>
            </p:nvSpPr>
            <p:spPr>
              <a:xfrm>
                <a:off x="1259646" y="540390"/>
                <a:ext cx="2765111" cy="2889185"/>
              </a:xfrm>
              <a:custGeom>
                <a:avLst/>
                <a:gdLst/>
                <a:ahLst/>
                <a:cxnLst/>
                <a:rect l="l" t="t" r="r" b="b"/>
                <a:pathLst>
                  <a:path w="142697" h="149100" extrusionOk="0">
                    <a:moveTo>
                      <a:pt x="1" y="0"/>
                    </a:moveTo>
                    <a:lnTo>
                      <a:pt x="109250" y="149100"/>
                    </a:lnTo>
                    <a:lnTo>
                      <a:pt x="142697" y="149100"/>
                    </a:lnTo>
                    <a:lnTo>
                      <a:pt x="33485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9"/>
              <p:cNvSpPr/>
              <p:nvPr/>
            </p:nvSpPr>
            <p:spPr>
              <a:xfrm>
                <a:off x="2322618" y="540390"/>
                <a:ext cx="2765867" cy="2889185"/>
              </a:xfrm>
              <a:custGeom>
                <a:avLst/>
                <a:gdLst/>
                <a:ahLst/>
                <a:cxnLst/>
                <a:rect l="l" t="t" r="r" b="b"/>
                <a:pathLst>
                  <a:path w="142736" h="149100" extrusionOk="0">
                    <a:moveTo>
                      <a:pt x="1" y="0"/>
                    </a:moveTo>
                    <a:lnTo>
                      <a:pt x="109251" y="149100"/>
                    </a:lnTo>
                    <a:lnTo>
                      <a:pt x="142735" y="149100"/>
                    </a:lnTo>
                    <a:lnTo>
                      <a:pt x="33486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SALES AND DISTRIBUTION</a:t>
            </a:r>
            <a:endParaRPr/>
          </a:p>
        </p:txBody>
      </p:sp>
      <p:sp>
        <p:nvSpPr>
          <p:cNvPr id="1200" name="Google Shape;1200;p23"/>
          <p:cNvSpPr txBox="1">
            <a:spLocks noGrp="1"/>
          </p:cNvSpPr>
          <p:nvPr>
            <p:ph type="subTitle" idx="4294967295"/>
          </p:nvPr>
        </p:nvSpPr>
        <p:spPr>
          <a:xfrm>
            <a:off x="7872413" y="2590800"/>
            <a:ext cx="127158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CHANNEL 3</a:t>
            </a:r>
            <a:endParaRPr sz="1800" b="1" i="0" u="none" strike="noStrike" cap="non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01" name="Google Shape;1201;p23"/>
          <p:cNvSpPr txBox="1">
            <a:spLocks noGrp="1"/>
          </p:cNvSpPr>
          <p:nvPr>
            <p:ph type="subTitle" idx="4294967295"/>
          </p:nvPr>
        </p:nvSpPr>
        <p:spPr>
          <a:xfrm>
            <a:off x="7770813" y="1601788"/>
            <a:ext cx="13731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CHANNEL 2</a:t>
            </a:r>
            <a:endParaRPr sz="1800" b="1" i="0" u="none" strike="noStrike" cap="non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02" name="Google Shape;1202;p23"/>
          <p:cNvSpPr txBox="1">
            <a:spLocks noGrp="1"/>
          </p:cNvSpPr>
          <p:nvPr>
            <p:ph type="subTitle" idx="4294967295"/>
          </p:nvPr>
        </p:nvSpPr>
        <p:spPr>
          <a:xfrm>
            <a:off x="0" y="2084388"/>
            <a:ext cx="1271588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CHANNEL 1</a:t>
            </a:r>
            <a:endParaRPr sz="1800" b="1" i="0" u="none" strike="noStrike" cap="non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03" name="Google Shape;1203;p23"/>
          <p:cNvSpPr txBox="1">
            <a:spLocks noGrp="1"/>
          </p:cNvSpPr>
          <p:nvPr>
            <p:ph type="subTitle" idx="4294967295"/>
          </p:nvPr>
        </p:nvSpPr>
        <p:spPr>
          <a:xfrm>
            <a:off x="0" y="3444875"/>
            <a:ext cx="1271588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CHANNEL 4</a:t>
            </a:r>
            <a:endParaRPr sz="1800" b="1" i="0" u="none" strike="noStrike" cap="non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04" name="Google Shape;1204;p23"/>
          <p:cNvSpPr txBox="1">
            <a:spLocks noGrp="1"/>
          </p:cNvSpPr>
          <p:nvPr>
            <p:ph type="subTitle" idx="4294967295"/>
          </p:nvPr>
        </p:nvSpPr>
        <p:spPr>
          <a:xfrm>
            <a:off x="7424738" y="1987550"/>
            <a:ext cx="1719262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the most colorful planet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23"/>
          <p:cNvSpPr txBox="1">
            <a:spLocks noGrp="1"/>
          </p:cNvSpPr>
          <p:nvPr>
            <p:ph type="subTitle" idx="4294967295"/>
          </p:nvPr>
        </p:nvSpPr>
        <p:spPr>
          <a:xfrm>
            <a:off x="0" y="2470150"/>
            <a:ext cx="159226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the closest planet to the Sun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6" name="Google Shape;1206;p23"/>
          <p:cNvSpPr txBox="1">
            <a:spLocks noGrp="1"/>
          </p:cNvSpPr>
          <p:nvPr>
            <p:ph type="subTitle" idx="4294967295"/>
          </p:nvPr>
        </p:nvSpPr>
        <p:spPr>
          <a:xfrm>
            <a:off x="7551738" y="2970213"/>
            <a:ext cx="1592262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the biggest planet of them all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7" name="Google Shape;1207;p23"/>
          <p:cNvSpPr txBox="1">
            <a:spLocks noGrp="1"/>
          </p:cNvSpPr>
          <p:nvPr>
            <p:ph type="subTitle" idx="4294967295"/>
          </p:nvPr>
        </p:nvSpPr>
        <p:spPr>
          <a:xfrm>
            <a:off x="0" y="3819525"/>
            <a:ext cx="159226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actually a very cold place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4" name="Google Shape;1194;p23"/>
          <p:cNvSpPr/>
          <p:nvPr/>
        </p:nvSpPr>
        <p:spPr>
          <a:xfrm>
            <a:off x="-4533900" y="1492289"/>
            <a:ext cx="3215975" cy="2051000"/>
          </a:xfrm>
          <a:custGeom>
            <a:avLst/>
            <a:gdLst/>
            <a:ahLst/>
            <a:cxnLst/>
            <a:rect l="l" t="t" r="r" b="b"/>
            <a:pathLst>
              <a:path w="128639" h="82040" extrusionOk="0">
                <a:moveTo>
                  <a:pt x="12192" y="14984"/>
                </a:moveTo>
                <a:cubicBezTo>
                  <a:pt x="19179" y="17134"/>
                  <a:pt x="27827" y="15991"/>
                  <a:pt x="33909" y="11936"/>
                </a:cubicBezTo>
                <a:cubicBezTo>
                  <a:pt x="39771" y="8028"/>
                  <a:pt x="44433" y="903"/>
                  <a:pt x="51435" y="125"/>
                </a:cubicBezTo>
                <a:cubicBezTo>
                  <a:pt x="60468" y="-879"/>
                  <a:pt x="65230" y="15632"/>
                  <a:pt x="74295" y="14984"/>
                </a:cubicBezTo>
                <a:cubicBezTo>
                  <a:pt x="85492" y="14184"/>
                  <a:pt x="94367" y="3528"/>
                  <a:pt x="105537" y="2411"/>
                </a:cubicBezTo>
                <a:cubicBezTo>
                  <a:pt x="110648" y="1900"/>
                  <a:pt x="116317" y="2148"/>
                  <a:pt x="120777" y="4697"/>
                </a:cubicBezTo>
                <a:cubicBezTo>
                  <a:pt x="125708" y="7515"/>
                  <a:pt x="127283" y="14368"/>
                  <a:pt x="128397" y="19937"/>
                </a:cubicBezTo>
                <a:cubicBezTo>
                  <a:pt x="129841" y="27158"/>
                  <a:pt x="123666" y="36583"/>
                  <a:pt x="116586" y="38606"/>
                </a:cubicBezTo>
                <a:cubicBezTo>
                  <a:pt x="108635" y="40878"/>
                  <a:pt x="97164" y="36562"/>
                  <a:pt x="92202" y="43178"/>
                </a:cubicBezTo>
                <a:cubicBezTo>
                  <a:pt x="89534" y="46735"/>
                  <a:pt x="92141" y="52088"/>
                  <a:pt x="92583" y="56513"/>
                </a:cubicBezTo>
                <a:cubicBezTo>
                  <a:pt x="93160" y="62287"/>
                  <a:pt x="91230" y="70680"/>
                  <a:pt x="85725" y="72515"/>
                </a:cubicBezTo>
                <a:cubicBezTo>
                  <a:pt x="82079" y="73730"/>
                  <a:pt x="77591" y="72969"/>
                  <a:pt x="74295" y="70991"/>
                </a:cubicBezTo>
                <a:cubicBezTo>
                  <a:pt x="70125" y="68489"/>
                  <a:pt x="68042" y="60667"/>
                  <a:pt x="63246" y="61466"/>
                </a:cubicBezTo>
                <a:cubicBezTo>
                  <a:pt x="58092" y="62325"/>
                  <a:pt x="61542" y="74704"/>
                  <a:pt x="56388" y="75563"/>
                </a:cubicBezTo>
                <a:cubicBezTo>
                  <a:pt x="45993" y="77295"/>
                  <a:pt x="36000" y="67541"/>
                  <a:pt x="25527" y="68705"/>
                </a:cubicBezTo>
                <a:cubicBezTo>
                  <a:pt x="20242" y="69292"/>
                  <a:pt x="17589" y="75802"/>
                  <a:pt x="13335" y="78992"/>
                </a:cubicBezTo>
                <a:cubicBezTo>
                  <a:pt x="9687" y="81728"/>
                  <a:pt x="4078" y="80001"/>
                  <a:pt x="0" y="82040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23"/>
          <p:cNvSpPr/>
          <p:nvPr/>
        </p:nvSpPr>
        <p:spPr>
          <a:xfrm>
            <a:off x="2504843" y="1673240"/>
            <a:ext cx="3923500" cy="2217750"/>
          </a:xfrm>
          <a:custGeom>
            <a:avLst/>
            <a:gdLst/>
            <a:ahLst/>
            <a:cxnLst/>
            <a:rect l="l" t="t" r="r" b="b"/>
            <a:pathLst>
              <a:path w="156940" h="88710" extrusionOk="0">
                <a:moveTo>
                  <a:pt x="0" y="31754"/>
                </a:moveTo>
                <a:cubicBezTo>
                  <a:pt x="8184" y="31754"/>
                  <a:pt x="17573" y="30794"/>
                  <a:pt x="23709" y="25380"/>
                </a:cubicBezTo>
                <a:cubicBezTo>
                  <a:pt x="30954" y="18987"/>
                  <a:pt x="32487" y="4222"/>
                  <a:pt x="42065" y="2945"/>
                </a:cubicBezTo>
                <a:cubicBezTo>
                  <a:pt x="50879" y="1769"/>
                  <a:pt x="56027" y="13962"/>
                  <a:pt x="62971" y="19517"/>
                </a:cubicBezTo>
                <a:cubicBezTo>
                  <a:pt x="69557" y="24786"/>
                  <a:pt x="79402" y="26380"/>
                  <a:pt x="87700" y="24871"/>
                </a:cubicBezTo>
                <a:cubicBezTo>
                  <a:pt x="101078" y="22438"/>
                  <a:pt x="107060" y="3346"/>
                  <a:pt x="120333" y="396"/>
                </a:cubicBezTo>
                <a:cubicBezTo>
                  <a:pt x="130137" y="-1783"/>
                  <a:pt x="140767" y="5529"/>
                  <a:pt x="147867" y="12633"/>
                </a:cubicBezTo>
                <a:cubicBezTo>
                  <a:pt x="158751" y="23523"/>
                  <a:pt x="160207" y="47334"/>
                  <a:pt x="149907" y="58778"/>
                </a:cubicBezTo>
                <a:cubicBezTo>
                  <a:pt x="141161" y="68496"/>
                  <a:pt x="123604" y="63137"/>
                  <a:pt x="112175" y="69486"/>
                </a:cubicBezTo>
                <a:cubicBezTo>
                  <a:pt x="106261" y="72772"/>
                  <a:pt x="105994" y="81781"/>
                  <a:pt x="101212" y="86567"/>
                </a:cubicBezTo>
                <a:cubicBezTo>
                  <a:pt x="98762" y="89019"/>
                  <a:pt x="94481" y="88607"/>
                  <a:pt x="91015" y="886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23"/>
          <p:cNvSpPr/>
          <p:nvPr/>
        </p:nvSpPr>
        <p:spPr>
          <a:xfrm rot="3300074">
            <a:off x="1554295" y="1669380"/>
            <a:ext cx="1821767" cy="1916609"/>
          </a:xfrm>
          <a:custGeom>
            <a:avLst/>
            <a:gdLst/>
            <a:ahLst/>
            <a:cxnLst/>
            <a:rect l="l" t="t" r="r" b="b"/>
            <a:pathLst>
              <a:path w="41934" h="40007" extrusionOk="0">
                <a:moveTo>
                  <a:pt x="19764" y="0"/>
                </a:moveTo>
                <a:cubicBezTo>
                  <a:pt x="12673" y="0"/>
                  <a:pt x="7464" y="5761"/>
                  <a:pt x="3836" y="11832"/>
                </a:cubicBezTo>
                <a:cubicBezTo>
                  <a:pt x="1729" y="15380"/>
                  <a:pt x="15" y="19564"/>
                  <a:pt x="1" y="24294"/>
                </a:cubicBezTo>
                <a:cubicBezTo>
                  <a:pt x="1" y="26310"/>
                  <a:pt x="440" y="28538"/>
                  <a:pt x="1440" y="30404"/>
                </a:cubicBezTo>
                <a:cubicBezTo>
                  <a:pt x="2502" y="32374"/>
                  <a:pt x="4124" y="33860"/>
                  <a:pt x="5776" y="35043"/>
                </a:cubicBezTo>
                <a:cubicBezTo>
                  <a:pt x="9809" y="37907"/>
                  <a:pt x="14554" y="39166"/>
                  <a:pt x="18874" y="39772"/>
                </a:cubicBezTo>
                <a:cubicBezTo>
                  <a:pt x="19980" y="39927"/>
                  <a:pt x="21071" y="40006"/>
                  <a:pt x="22144" y="40006"/>
                </a:cubicBezTo>
                <a:cubicBezTo>
                  <a:pt x="25383" y="40006"/>
                  <a:pt x="28455" y="39282"/>
                  <a:pt x="31245" y="37711"/>
                </a:cubicBezTo>
                <a:cubicBezTo>
                  <a:pt x="35247" y="35451"/>
                  <a:pt x="38174" y="31525"/>
                  <a:pt x="39795" y="26674"/>
                </a:cubicBezTo>
                <a:cubicBezTo>
                  <a:pt x="41418" y="21868"/>
                  <a:pt x="41933" y="16093"/>
                  <a:pt x="38841" y="10922"/>
                </a:cubicBezTo>
                <a:cubicBezTo>
                  <a:pt x="34596" y="3797"/>
                  <a:pt x="27030" y="401"/>
                  <a:pt x="20542" y="23"/>
                </a:cubicBezTo>
                <a:cubicBezTo>
                  <a:pt x="20280" y="8"/>
                  <a:pt x="20021" y="0"/>
                  <a:pt x="1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23"/>
          <p:cNvSpPr/>
          <p:nvPr/>
        </p:nvSpPr>
        <p:spPr>
          <a:xfrm rot="10456178">
            <a:off x="3808408" y="1339332"/>
            <a:ext cx="1935070" cy="1630146"/>
          </a:xfrm>
          <a:custGeom>
            <a:avLst/>
            <a:gdLst/>
            <a:ahLst/>
            <a:cxnLst/>
            <a:rect l="l" t="t" r="r" b="b"/>
            <a:pathLst>
              <a:path w="41934" h="40007" extrusionOk="0">
                <a:moveTo>
                  <a:pt x="19764" y="0"/>
                </a:moveTo>
                <a:cubicBezTo>
                  <a:pt x="12673" y="0"/>
                  <a:pt x="7464" y="5761"/>
                  <a:pt x="3836" y="11832"/>
                </a:cubicBezTo>
                <a:cubicBezTo>
                  <a:pt x="1729" y="15380"/>
                  <a:pt x="15" y="19564"/>
                  <a:pt x="1" y="24294"/>
                </a:cubicBezTo>
                <a:cubicBezTo>
                  <a:pt x="1" y="26310"/>
                  <a:pt x="440" y="28538"/>
                  <a:pt x="1440" y="30404"/>
                </a:cubicBezTo>
                <a:cubicBezTo>
                  <a:pt x="2502" y="32374"/>
                  <a:pt x="4124" y="33860"/>
                  <a:pt x="5776" y="35043"/>
                </a:cubicBezTo>
                <a:cubicBezTo>
                  <a:pt x="9809" y="37907"/>
                  <a:pt x="14554" y="39166"/>
                  <a:pt x="18874" y="39772"/>
                </a:cubicBezTo>
                <a:cubicBezTo>
                  <a:pt x="19980" y="39927"/>
                  <a:pt x="21071" y="40006"/>
                  <a:pt x="22144" y="40006"/>
                </a:cubicBezTo>
                <a:cubicBezTo>
                  <a:pt x="25383" y="40006"/>
                  <a:pt x="28455" y="39282"/>
                  <a:pt x="31245" y="37711"/>
                </a:cubicBezTo>
                <a:cubicBezTo>
                  <a:pt x="35247" y="35451"/>
                  <a:pt x="38174" y="31525"/>
                  <a:pt x="39795" y="26674"/>
                </a:cubicBezTo>
                <a:cubicBezTo>
                  <a:pt x="41418" y="21868"/>
                  <a:pt x="41933" y="16093"/>
                  <a:pt x="38841" y="10922"/>
                </a:cubicBezTo>
                <a:cubicBezTo>
                  <a:pt x="34596" y="3797"/>
                  <a:pt x="27030" y="401"/>
                  <a:pt x="20542" y="23"/>
                </a:cubicBezTo>
                <a:cubicBezTo>
                  <a:pt x="20280" y="8"/>
                  <a:pt x="20021" y="0"/>
                  <a:pt x="1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23"/>
          <p:cNvSpPr/>
          <p:nvPr/>
        </p:nvSpPr>
        <p:spPr>
          <a:xfrm rot="4451086">
            <a:off x="5986679" y="2195197"/>
            <a:ext cx="1724068" cy="1858777"/>
          </a:xfrm>
          <a:custGeom>
            <a:avLst/>
            <a:gdLst/>
            <a:ahLst/>
            <a:cxnLst/>
            <a:rect l="l" t="t" r="r" b="b"/>
            <a:pathLst>
              <a:path w="41934" h="40007" extrusionOk="0">
                <a:moveTo>
                  <a:pt x="19764" y="0"/>
                </a:moveTo>
                <a:cubicBezTo>
                  <a:pt x="12673" y="0"/>
                  <a:pt x="7464" y="5761"/>
                  <a:pt x="3836" y="11832"/>
                </a:cubicBezTo>
                <a:cubicBezTo>
                  <a:pt x="1729" y="15380"/>
                  <a:pt x="15" y="19564"/>
                  <a:pt x="1" y="24294"/>
                </a:cubicBezTo>
                <a:cubicBezTo>
                  <a:pt x="1" y="26310"/>
                  <a:pt x="440" y="28538"/>
                  <a:pt x="1440" y="30404"/>
                </a:cubicBezTo>
                <a:cubicBezTo>
                  <a:pt x="2502" y="32374"/>
                  <a:pt x="4124" y="33860"/>
                  <a:pt x="5776" y="35043"/>
                </a:cubicBezTo>
                <a:cubicBezTo>
                  <a:pt x="9809" y="37907"/>
                  <a:pt x="14554" y="39166"/>
                  <a:pt x="18874" y="39772"/>
                </a:cubicBezTo>
                <a:cubicBezTo>
                  <a:pt x="19980" y="39927"/>
                  <a:pt x="21071" y="40006"/>
                  <a:pt x="22144" y="40006"/>
                </a:cubicBezTo>
                <a:cubicBezTo>
                  <a:pt x="25383" y="40006"/>
                  <a:pt x="28455" y="39282"/>
                  <a:pt x="31245" y="37711"/>
                </a:cubicBezTo>
                <a:cubicBezTo>
                  <a:pt x="35247" y="35451"/>
                  <a:pt x="38174" y="31525"/>
                  <a:pt x="39795" y="26674"/>
                </a:cubicBezTo>
                <a:cubicBezTo>
                  <a:pt x="41418" y="21868"/>
                  <a:pt x="41933" y="16093"/>
                  <a:pt x="38841" y="10922"/>
                </a:cubicBezTo>
                <a:cubicBezTo>
                  <a:pt x="34596" y="3797"/>
                  <a:pt x="27030" y="401"/>
                  <a:pt x="20542" y="23"/>
                </a:cubicBezTo>
                <a:cubicBezTo>
                  <a:pt x="20280" y="8"/>
                  <a:pt x="20021" y="0"/>
                  <a:pt x="1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23"/>
          <p:cNvSpPr/>
          <p:nvPr/>
        </p:nvSpPr>
        <p:spPr>
          <a:xfrm rot="-9156536">
            <a:off x="3152820" y="3109933"/>
            <a:ext cx="1853737" cy="1768552"/>
          </a:xfrm>
          <a:custGeom>
            <a:avLst/>
            <a:gdLst/>
            <a:ahLst/>
            <a:cxnLst/>
            <a:rect l="l" t="t" r="r" b="b"/>
            <a:pathLst>
              <a:path w="41934" h="40007" extrusionOk="0">
                <a:moveTo>
                  <a:pt x="19764" y="0"/>
                </a:moveTo>
                <a:cubicBezTo>
                  <a:pt x="12673" y="0"/>
                  <a:pt x="7464" y="5761"/>
                  <a:pt x="3836" y="11832"/>
                </a:cubicBezTo>
                <a:cubicBezTo>
                  <a:pt x="1729" y="15380"/>
                  <a:pt x="15" y="19564"/>
                  <a:pt x="1" y="24294"/>
                </a:cubicBezTo>
                <a:cubicBezTo>
                  <a:pt x="1" y="26310"/>
                  <a:pt x="440" y="28538"/>
                  <a:pt x="1440" y="30404"/>
                </a:cubicBezTo>
                <a:cubicBezTo>
                  <a:pt x="2502" y="32374"/>
                  <a:pt x="4124" y="33860"/>
                  <a:pt x="5776" y="35043"/>
                </a:cubicBezTo>
                <a:cubicBezTo>
                  <a:pt x="9809" y="37907"/>
                  <a:pt x="14554" y="39166"/>
                  <a:pt x="18874" y="39772"/>
                </a:cubicBezTo>
                <a:cubicBezTo>
                  <a:pt x="19980" y="39927"/>
                  <a:pt x="21071" y="40006"/>
                  <a:pt x="22144" y="40006"/>
                </a:cubicBezTo>
                <a:cubicBezTo>
                  <a:pt x="25383" y="40006"/>
                  <a:pt x="28455" y="39282"/>
                  <a:pt x="31245" y="37711"/>
                </a:cubicBezTo>
                <a:cubicBezTo>
                  <a:pt x="35247" y="35451"/>
                  <a:pt x="38174" y="31525"/>
                  <a:pt x="39795" y="26674"/>
                </a:cubicBezTo>
                <a:cubicBezTo>
                  <a:pt x="41418" y="21868"/>
                  <a:pt x="41933" y="16093"/>
                  <a:pt x="38841" y="10922"/>
                </a:cubicBezTo>
                <a:cubicBezTo>
                  <a:pt x="34596" y="3797"/>
                  <a:pt x="27030" y="401"/>
                  <a:pt x="20542" y="23"/>
                </a:cubicBezTo>
                <a:cubicBezTo>
                  <a:pt x="20280" y="8"/>
                  <a:pt x="20021" y="0"/>
                  <a:pt x="1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9"/>
          <p:cNvGrpSpPr/>
          <p:nvPr/>
        </p:nvGrpSpPr>
        <p:grpSpPr>
          <a:xfrm>
            <a:off x="1892950" y="2157334"/>
            <a:ext cx="5365000" cy="1278088"/>
            <a:chOff x="1892950" y="2195551"/>
            <a:chExt cx="5365000" cy="1093224"/>
          </a:xfrm>
        </p:grpSpPr>
        <p:sp>
          <p:nvSpPr>
            <p:cNvPr id="1213" name="Google Shape;1213;p29"/>
            <p:cNvSpPr/>
            <p:nvPr/>
          </p:nvSpPr>
          <p:spPr>
            <a:xfrm>
              <a:off x="2880875" y="2201913"/>
              <a:ext cx="3186800" cy="392125"/>
            </a:xfrm>
            <a:custGeom>
              <a:avLst/>
              <a:gdLst/>
              <a:ahLst/>
              <a:cxnLst/>
              <a:rect l="l" t="t" r="r" b="b"/>
              <a:pathLst>
                <a:path w="127472" h="15685" extrusionOk="0">
                  <a:moveTo>
                    <a:pt x="0" y="14920"/>
                  </a:moveTo>
                  <a:cubicBezTo>
                    <a:pt x="0" y="-3989"/>
                    <a:pt x="37946" y="14207"/>
                    <a:pt x="56597" y="11096"/>
                  </a:cubicBezTo>
                  <a:cubicBezTo>
                    <a:pt x="62289" y="10147"/>
                    <a:pt x="68277" y="10319"/>
                    <a:pt x="73679" y="8292"/>
                  </a:cubicBezTo>
                  <a:cubicBezTo>
                    <a:pt x="81354" y="5412"/>
                    <a:pt x="88710" y="815"/>
                    <a:pt x="96879" y="134"/>
                  </a:cubicBezTo>
                  <a:cubicBezTo>
                    <a:pt x="108279" y="-816"/>
                    <a:pt x="123855" y="4833"/>
                    <a:pt x="127472" y="1568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92950" y="2817125"/>
              <a:ext cx="866825" cy="471650"/>
            </a:xfrm>
            <a:custGeom>
              <a:avLst/>
              <a:gdLst/>
              <a:ahLst/>
              <a:cxnLst/>
              <a:rect l="l" t="t" r="r" b="b"/>
              <a:pathLst>
                <a:path w="34673" h="18866" extrusionOk="0">
                  <a:moveTo>
                    <a:pt x="0" y="18866"/>
                  </a:moveTo>
                  <a:cubicBezTo>
                    <a:pt x="2804" y="10453"/>
                    <a:pt x="16440" y="11553"/>
                    <a:pt x="25240" y="10453"/>
                  </a:cubicBezTo>
                  <a:cubicBezTo>
                    <a:pt x="29897" y="9871"/>
                    <a:pt x="34673" y="4693"/>
                    <a:pt x="34673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887250" y="2842625"/>
              <a:ext cx="35675" cy="446150"/>
            </a:xfrm>
            <a:custGeom>
              <a:avLst/>
              <a:gdLst/>
              <a:ahLst/>
              <a:cxnLst/>
              <a:rect l="l" t="t" r="r" b="b"/>
              <a:pathLst>
                <a:path w="1427" h="17846" extrusionOk="0">
                  <a:moveTo>
                    <a:pt x="1274" y="17846"/>
                  </a:moveTo>
                  <a:cubicBezTo>
                    <a:pt x="1274" y="11882"/>
                    <a:pt x="1886" y="5658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3205925" y="2810750"/>
              <a:ext cx="732975" cy="465275"/>
            </a:xfrm>
            <a:custGeom>
              <a:avLst/>
              <a:gdLst/>
              <a:ahLst/>
              <a:cxnLst/>
              <a:rect l="l" t="t" r="r" b="b"/>
              <a:pathLst>
                <a:path w="29319" h="18611" extrusionOk="0">
                  <a:moveTo>
                    <a:pt x="29319" y="18611"/>
                  </a:moveTo>
                  <a:cubicBezTo>
                    <a:pt x="29319" y="11537"/>
                    <a:pt x="15829" y="14283"/>
                    <a:pt x="8923" y="12748"/>
                  </a:cubicBezTo>
                  <a:cubicBezTo>
                    <a:pt x="3860" y="11623"/>
                    <a:pt x="2320" y="4639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5245475" y="2829875"/>
              <a:ext cx="796700" cy="452525"/>
            </a:xfrm>
            <a:custGeom>
              <a:avLst/>
              <a:gdLst/>
              <a:ahLst/>
              <a:cxnLst/>
              <a:rect l="l" t="t" r="r" b="b"/>
              <a:pathLst>
                <a:path w="31868" h="18101" extrusionOk="0">
                  <a:moveTo>
                    <a:pt x="0" y="18101"/>
                  </a:moveTo>
                  <a:cubicBezTo>
                    <a:pt x="4597" y="11205"/>
                    <a:pt x="16102" y="14094"/>
                    <a:pt x="23965" y="11473"/>
                  </a:cubicBezTo>
                  <a:cubicBezTo>
                    <a:pt x="28371" y="10004"/>
                    <a:pt x="31868" y="4644"/>
                    <a:pt x="3186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6615800" y="2791650"/>
              <a:ext cx="642150" cy="497125"/>
            </a:xfrm>
            <a:custGeom>
              <a:avLst/>
              <a:gdLst/>
              <a:ahLst/>
              <a:cxnLst/>
              <a:rect l="l" t="t" r="r" b="b"/>
              <a:pathLst>
                <a:path w="25686" h="19885" extrusionOk="0">
                  <a:moveTo>
                    <a:pt x="25495" y="19885"/>
                  </a:moveTo>
                  <a:cubicBezTo>
                    <a:pt x="25495" y="16751"/>
                    <a:pt x="26258" y="12109"/>
                    <a:pt x="23455" y="10707"/>
                  </a:cubicBezTo>
                  <a:cubicBezTo>
                    <a:pt x="18014" y="7986"/>
                    <a:pt x="11169" y="17000"/>
                    <a:pt x="5609" y="14531"/>
                  </a:cubicBezTo>
                  <a:cubicBezTo>
                    <a:pt x="864" y="12424"/>
                    <a:pt x="1644" y="492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6226709" y="2880875"/>
              <a:ext cx="25800" cy="407900"/>
            </a:xfrm>
            <a:custGeom>
              <a:avLst/>
              <a:gdLst/>
              <a:ahLst/>
              <a:cxnLst/>
              <a:rect l="l" t="t" r="r" b="b"/>
              <a:pathLst>
                <a:path w="1032" h="16316" extrusionOk="0">
                  <a:moveTo>
                    <a:pt x="1032" y="16316"/>
                  </a:moveTo>
                  <a:cubicBezTo>
                    <a:pt x="-37" y="10973"/>
                    <a:pt x="13" y="5449"/>
                    <a:pt x="13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4506150" y="2195551"/>
              <a:ext cx="35677" cy="264659"/>
            </a:xfrm>
            <a:custGeom>
              <a:avLst/>
              <a:gdLst/>
              <a:ahLst/>
              <a:cxnLst/>
              <a:rect l="l" t="t" r="r" b="b"/>
              <a:pathLst>
                <a:path w="2039" h="11472" extrusionOk="0">
                  <a:moveTo>
                    <a:pt x="2039" y="0"/>
                  </a:moveTo>
                  <a:cubicBezTo>
                    <a:pt x="2039" y="3884"/>
                    <a:pt x="0" y="7588"/>
                    <a:pt x="0" y="1147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9"/>
          <p:cNvGrpSpPr/>
          <p:nvPr/>
        </p:nvGrpSpPr>
        <p:grpSpPr>
          <a:xfrm>
            <a:off x="4088580" y="1305967"/>
            <a:ext cx="944785" cy="959407"/>
            <a:chOff x="964052" y="1510262"/>
            <a:chExt cx="884464" cy="898153"/>
          </a:xfrm>
        </p:grpSpPr>
        <p:sp>
          <p:nvSpPr>
            <p:cNvPr id="1222" name="Google Shape;1222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4" name="Google Shape;1224;p29"/>
          <p:cNvCxnSpPr/>
          <p:nvPr/>
        </p:nvCxnSpPr>
        <p:spPr>
          <a:xfrm>
            <a:off x="2907825" y="245554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5" name="Google Shape;1225;p29"/>
          <p:cNvCxnSpPr/>
          <p:nvPr/>
        </p:nvCxnSpPr>
        <p:spPr>
          <a:xfrm>
            <a:off x="2907825" y="245554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26" name="Google Shape;1226;p29"/>
          <p:cNvGrpSpPr/>
          <p:nvPr/>
        </p:nvGrpSpPr>
        <p:grpSpPr>
          <a:xfrm>
            <a:off x="1409362" y="3303547"/>
            <a:ext cx="944785" cy="959407"/>
            <a:chOff x="964052" y="1510262"/>
            <a:chExt cx="884464" cy="898153"/>
          </a:xfrm>
        </p:grpSpPr>
        <p:sp>
          <p:nvSpPr>
            <p:cNvPr id="1227" name="Google Shape;1227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29"/>
          <p:cNvGrpSpPr/>
          <p:nvPr/>
        </p:nvGrpSpPr>
        <p:grpSpPr>
          <a:xfrm>
            <a:off x="2427070" y="3303547"/>
            <a:ext cx="944785" cy="959407"/>
            <a:chOff x="964052" y="1510262"/>
            <a:chExt cx="884464" cy="898153"/>
          </a:xfrm>
        </p:grpSpPr>
        <p:sp>
          <p:nvSpPr>
            <p:cNvPr id="1230" name="Google Shape;1230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29"/>
          <p:cNvGrpSpPr/>
          <p:nvPr/>
        </p:nvGrpSpPr>
        <p:grpSpPr>
          <a:xfrm>
            <a:off x="3444777" y="3303547"/>
            <a:ext cx="944785" cy="959407"/>
            <a:chOff x="964052" y="1510262"/>
            <a:chExt cx="884464" cy="898153"/>
          </a:xfrm>
        </p:grpSpPr>
        <p:sp>
          <p:nvSpPr>
            <p:cNvPr id="1233" name="Google Shape;1233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29"/>
          <p:cNvGrpSpPr/>
          <p:nvPr/>
        </p:nvGrpSpPr>
        <p:grpSpPr>
          <a:xfrm>
            <a:off x="4742300" y="3303547"/>
            <a:ext cx="944785" cy="959407"/>
            <a:chOff x="964052" y="1510262"/>
            <a:chExt cx="884464" cy="898153"/>
          </a:xfrm>
        </p:grpSpPr>
        <p:sp>
          <p:nvSpPr>
            <p:cNvPr id="1236" name="Google Shape;1236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8" name="Google Shape;1238;p29"/>
          <p:cNvGrpSpPr/>
          <p:nvPr/>
        </p:nvGrpSpPr>
        <p:grpSpPr>
          <a:xfrm>
            <a:off x="5760012" y="3303547"/>
            <a:ext cx="944785" cy="959407"/>
            <a:chOff x="964052" y="1510262"/>
            <a:chExt cx="884464" cy="898153"/>
          </a:xfrm>
        </p:grpSpPr>
        <p:sp>
          <p:nvSpPr>
            <p:cNvPr id="1239" name="Google Shape;1239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29"/>
          <p:cNvGrpSpPr/>
          <p:nvPr/>
        </p:nvGrpSpPr>
        <p:grpSpPr>
          <a:xfrm>
            <a:off x="6769262" y="3303547"/>
            <a:ext cx="944785" cy="959407"/>
            <a:chOff x="964052" y="1510262"/>
            <a:chExt cx="884464" cy="898153"/>
          </a:xfrm>
        </p:grpSpPr>
        <p:sp>
          <p:nvSpPr>
            <p:cNvPr id="1242" name="Google Shape;1242;p29"/>
            <p:cNvSpPr/>
            <p:nvPr/>
          </p:nvSpPr>
          <p:spPr>
            <a:xfrm rot="-3790532">
              <a:off x="1066852" y="1635423"/>
              <a:ext cx="678864" cy="64783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rgbClr val="E95280">
                <a:alpha val="6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1127643" y="1686855"/>
              <a:ext cx="576000" cy="5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4" name="Google Shape;12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ORGANIZATIONAL CHART</a:t>
            </a:r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4294967295"/>
          </p:nvPr>
        </p:nvSpPr>
        <p:spPr>
          <a:xfrm>
            <a:off x="0" y="2513013"/>
            <a:ext cx="1038225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TEAM 01</a:t>
            </a:r>
            <a:endParaRPr sz="2000" b="0" i="0" u="none" strike="noStrike" cap="non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294967295"/>
          </p:nvPr>
        </p:nvSpPr>
        <p:spPr>
          <a:xfrm>
            <a:off x="8083550" y="2513013"/>
            <a:ext cx="10604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atrick Hand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TEAM 02</a:t>
            </a:r>
            <a:endParaRPr sz="2000" b="0" i="0" u="none" strike="noStrike" cap="non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45" name="Google Shape;1245;p29"/>
          <p:cNvSpPr/>
          <p:nvPr/>
        </p:nvSpPr>
        <p:spPr>
          <a:xfrm>
            <a:off x="5575538" y="2567043"/>
            <a:ext cx="1313700" cy="38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9"/>
          <p:cNvSpPr/>
          <p:nvPr/>
        </p:nvSpPr>
        <p:spPr>
          <a:xfrm>
            <a:off x="2250975" y="2567043"/>
            <a:ext cx="1313700" cy="38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p29"/>
          <p:cNvGrpSpPr/>
          <p:nvPr/>
        </p:nvGrpSpPr>
        <p:grpSpPr>
          <a:xfrm>
            <a:off x="2742125" y="3603759"/>
            <a:ext cx="314662" cy="358971"/>
            <a:chOff x="-57940525" y="3590375"/>
            <a:chExt cx="279625" cy="319000"/>
          </a:xfrm>
        </p:grpSpPr>
        <p:sp>
          <p:nvSpPr>
            <p:cNvPr id="1250" name="Google Shape;1250;p29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5" name="Google Shape;1255;p29"/>
          <p:cNvGrpSpPr/>
          <p:nvPr/>
        </p:nvGrpSpPr>
        <p:grpSpPr>
          <a:xfrm>
            <a:off x="6076760" y="3604565"/>
            <a:ext cx="357226" cy="357367"/>
            <a:chOff x="-55987225" y="3591025"/>
            <a:chExt cx="317450" cy="317575"/>
          </a:xfrm>
        </p:grpSpPr>
        <p:sp>
          <p:nvSpPr>
            <p:cNvPr id="1256" name="Google Shape;1256;p29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9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29"/>
          <p:cNvGrpSpPr/>
          <p:nvPr/>
        </p:nvGrpSpPr>
        <p:grpSpPr>
          <a:xfrm>
            <a:off x="1689011" y="3615107"/>
            <a:ext cx="358099" cy="358099"/>
            <a:chOff x="-57568775" y="3198925"/>
            <a:chExt cx="318225" cy="318225"/>
          </a:xfrm>
        </p:grpSpPr>
        <p:sp>
          <p:nvSpPr>
            <p:cNvPr id="1262" name="Google Shape;1262;p29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9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29"/>
          <p:cNvGrpSpPr/>
          <p:nvPr/>
        </p:nvGrpSpPr>
        <p:grpSpPr>
          <a:xfrm>
            <a:off x="4410443" y="1626582"/>
            <a:ext cx="314662" cy="358999"/>
            <a:chOff x="-55576850" y="3198125"/>
            <a:chExt cx="279625" cy="319025"/>
          </a:xfrm>
        </p:grpSpPr>
        <p:sp>
          <p:nvSpPr>
            <p:cNvPr id="1269" name="Google Shape;1269;p29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3" name="Google Shape;1273;p29"/>
          <p:cNvGrpSpPr/>
          <p:nvPr/>
        </p:nvGrpSpPr>
        <p:grpSpPr>
          <a:xfrm>
            <a:off x="7065558" y="3598280"/>
            <a:ext cx="358099" cy="356326"/>
            <a:chOff x="-55202750" y="3198925"/>
            <a:chExt cx="318225" cy="316650"/>
          </a:xfrm>
        </p:grpSpPr>
        <p:sp>
          <p:nvSpPr>
            <p:cNvPr id="1274" name="Google Shape;1274;p29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9"/>
          <p:cNvGrpSpPr/>
          <p:nvPr/>
        </p:nvGrpSpPr>
        <p:grpSpPr>
          <a:xfrm>
            <a:off x="5070971" y="3610562"/>
            <a:ext cx="314662" cy="358971"/>
            <a:chOff x="-56766175" y="3198925"/>
            <a:chExt cx="279625" cy="319000"/>
          </a:xfrm>
        </p:grpSpPr>
        <p:sp>
          <p:nvSpPr>
            <p:cNvPr id="1277" name="Google Shape;1277;p29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9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9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4" name="Google Shape;1284;p29"/>
          <p:cNvGrpSpPr/>
          <p:nvPr/>
        </p:nvGrpSpPr>
        <p:grpSpPr>
          <a:xfrm>
            <a:off x="3744476" y="3611452"/>
            <a:ext cx="358971" cy="357198"/>
            <a:chOff x="-52851675" y="3585650"/>
            <a:chExt cx="319000" cy="317425"/>
          </a:xfrm>
        </p:grpSpPr>
        <p:sp>
          <p:nvSpPr>
            <p:cNvPr id="1285" name="Google Shape;1285;p29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9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9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9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9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9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30"/>
          <p:cNvSpPr/>
          <p:nvPr/>
        </p:nvSpPr>
        <p:spPr>
          <a:xfrm rot="5922087">
            <a:off x="3506227" y="1788550"/>
            <a:ext cx="2127144" cy="2029910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PARTNERS</a:t>
            </a:r>
            <a:endParaRPr/>
          </a:p>
        </p:txBody>
      </p:sp>
      <p:sp>
        <p:nvSpPr>
          <p:cNvPr id="1296" name="Google Shape;1296;p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98" name="Google Shape;1298;p30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99" name="Google Shape;1299;p30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300" name="Google Shape;1300;p30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301" name="Google Shape;1301;p30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02" name="Google Shape;1302;p30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303" name="Google Shape;1303;p30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04" name="Google Shape;1304;p30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305" name="Google Shape;1305;p30"/>
          <p:cNvSpPr/>
          <p:nvPr/>
        </p:nvSpPr>
        <p:spPr>
          <a:xfrm rot="-7139359">
            <a:off x="6531610" y="1236329"/>
            <a:ext cx="619210" cy="590905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30"/>
          <p:cNvSpPr/>
          <p:nvPr/>
        </p:nvSpPr>
        <p:spPr>
          <a:xfrm>
            <a:off x="6643838" y="1327490"/>
            <a:ext cx="422496" cy="42249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30"/>
          <p:cNvSpPr/>
          <p:nvPr/>
        </p:nvSpPr>
        <p:spPr>
          <a:xfrm rot="-1595007">
            <a:off x="1976873" y="3050434"/>
            <a:ext cx="619253" cy="590946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30"/>
          <p:cNvSpPr/>
          <p:nvPr/>
        </p:nvSpPr>
        <p:spPr>
          <a:xfrm>
            <a:off x="2081217" y="3141626"/>
            <a:ext cx="422400" cy="42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30"/>
          <p:cNvSpPr/>
          <p:nvPr/>
        </p:nvSpPr>
        <p:spPr>
          <a:xfrm rot="-3790636">
            <a:off x="1969843" y="1236290"/>
            <a:ext cx="619226" cy="590920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30"/>
          <p:cNvSpPr/>
          <p:nvPr/>
        </p:nvSpPr>
        <p:spPr>
          <a:xfrm>
            <a:off x="2075055" y="1327490"/>
            <a:ext cx="422496" cy="42249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30"/>
          <p:cNvSpPr/>
          <p:nvPr/>
        </p:nvSpPr>
        <p:spPr>
          <a:xfrm rot="4214580">
            <a:off x="6546418" y="3050418"/>
            <a:ext cx="619220" cy="590915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30"/>
          <p:cNvSpPr/>
          <p:nvPr/>
        </p:nvSpPr>
        <p:spPr>
          <a:xfrm>
            <a:off x="6643939" y="3141626"/>
            <a:ext cx="422400" cy="42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Google Shape;1313;p30"/>
          <p:cNvPicPr preferRelativeResize="0"/>
          <p:nvPr/>
        </p:nvPicPr>
        <p:blipFill rotWithShape="1">
          <a:blip r:embed="rId3">
            <a:alphaModFix/>
          </a:blip>
          <a:srcRect l="795" r="28776"/>
          <a:stretch/>
        </p:blipFill>
        <p:spPr>
          <a:xfrm>
            <a:off x="3690912" y="1933220"/>
            <a:ext cx="1757400" cy="1759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14" name="Google Shape;1314;p30"/>
          <p:cNvGrpSpPr/>
          <p:nvPr/>
        </p:nvGrpSpPr>
        <p:grpSpPr>
          <a:xfrm>
            <a:off x="2145587" y="1405850"/>
            <a:ext cx="267732" cy="265766"/>
            <a:chOff x="-21322300" y="3693325"/>
            <a:chExt cx="306400" cy="304150"/>
          </a:xfrm>
        </p:grpSpPr>
        <p:sp>
          <p:nvSpPr>
            <p:cNvPr id="1315" name="Google Shape;1315;p3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30"/>
          <p:cNvGrpSpPr/>
          <p:nvPr/>
        </p:nvGrpSpPr>
        <p:grpSpPr>
          <a:xfrm>
            <a:off x="2160986" y="3215935"/>
            <a:ext cx="268431" cy="249841"/>
            <a:chOff x="-21322300" y="4077125"/>
            <a:chExt cx="307200" cy="285925"/>
          </a:xfrm>
        </p:grpSpPr>
        <p:sp>
          <p:nvSpPr>
            <p:cNvPr id="1320" name="Google Shape;1320;p3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p30"/>
          <p:cNvGrpSpPr/>
          <p:nvPr/>
        </p:nvGrpSpPr>
        <p:grpSpPr>
          <a:xfrm>
            <a:off x="6722187" y="3219692"/>
            <a:ext cx="267732" cy="266378"/>
            <a:chOff x="-18645175" y="3708500"/>
            <a:chExt cx="306400" cy="304850"/>
          </a:xfrm>
        </p:grpSpPr>
        <p:sp>
          <p:nvSpPr>
            <p:cNvPr id="1333" name="Google Shape;1333;p3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0" name="Google Shape;1340;p30"/>
          <p:cNvGrpSpPr/>
          <p:nvPr/>
        </p:nvGrpSpPr>
        <p:grpSpPr>
          <a:xfrm>
            <a:off x="6737855" y="1405903"/>
            <a:ext cx="236101" cy="265679"/>
            <a:chOff x="-17878825" y="3334400"/>
            <a:chExt cx="270200" cy="304050"/>
          </a:xfrm>
        </p:grpSpPr>
        <p:sp>
          <p:nvSpPr>
            <p:cNvPr id="1341" name="Google Shape;1341;p3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32"/>
          <p:cNvSpPr txBox="1">
            <a:spLocks noGrp="1"/>
          </p:cNvSpPr>
          <p:nvPr>
            <p:ph type="subTitle" idx="1"/>
          </p:nvPr>
        </p:nvSpPr>
        <p:spPr>
          <a:xfrm>
            <a:off x="722375" y="2066850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DAY 1</a:t>
            </a:r>
            <a:endParaRPr/>
          </a:p>
        </p:txBody>
      </p:sp>
      <p:sp>
        <p:nvSpPr>
          <p:cNvPr id="1353" name="Google Shape;1353;p32"/>
          <p:cNvSpPr txBox="1">
            <a:spLocks noGrp="1"/>
          </p:cNvSpPr>
          <p:nvPr>
            <p:ph type="subTitle" idx="2"/>
          </p:nvPr>
        </p:nvSpPr>
        <p:spPr>
          <a:xfrm>
            <a:off x="2147006" y="3283325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DAY 2</a:t>
            </a:r>
            <a:endParaRPr/>
          </a:p>
        </p:txBody>
      </p:sp>
      <p:sp>
        <p:nvSpPr>
          <p:cNvPr id="1354" name="Google Shape;1354;p32"/>
          <p:cNvSpPr txBox="1">
            <a:spLocks noGrp="1"/>
          </p:cNvSpPr>
          <p:nvPr>
            <p:ph type="subTitle" idx="3"/>
          </p:nvPr>
        </p:nvSpPr>
        <p:spPr>
          <a:xfrm>
            <a:off x="5605868" y="3283325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DAY 4</a:t>
            </a:r>
            <a:endParaRPr/>
          </a:p>
        </p:txBody>
      </p:sp>
      <p:sp>
        <p:nvSpPr>
          <p:cNvPr id="1355" name="Google Shape;1355;p32"/>
          <p:cNvSpPr txBox="1">
            <a:spLocks noGrp="1"/>
          </p:cNvSpPr>
          <p:nvPr>
            <p:ph type="subTitle" idx="4"/>
          </p:nvPr>
        </p:nvSpPr>
        <p:spPr>
          <a:xfrm>
            <a:off x="7040023" y="2066850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DAY 5</a:t>
            </a:r>
            <a:endParaRPr/>
          </a:p>
        </p:txBody>
      </p:sp>
      <p:sp>
        <p:nvSpPr>
          <p:cNvPr id="1356" name="Google Shape;1356;p32"/>
          <p:cNvSpPr txBox="1">
            <a:spLocks noGrp="1"/>
          </p:cNvSpPr>
          <p:nvPr>
            <p:ph type="subTitle" idx="5"/>
          </p:nvPr>
        </p:nvSpPr>
        <p:spPr>
          <a:xfrm>
            <a:off x="3968331" y="2066850"/>
            <a:ext cx="138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DAY 3</a:t>
            </a:r>
            <a:endParaRPr/>
          </a:p>
        </p:txBody>
      </p:sp>
      <p:sp>
        <p:nvSpPr>
          <p:cNvPr id="1357" name="Google Shape;135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358" name="Google Shape;1358;p32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359" name="Google Shape;1359;p32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Neptune is very far away</a:t>
            </a:r>
            <a:endParaRPr/>
          </a:p>
        </p:txBody>
      </p:sp>
      <p:sp>
        <p:nvSpPr>
          <p:cNvPr id="1360" name="Google Shape;1360;p32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Saturn has several rings</a:t>
            </a:r>
            <a:endParaRPr/>
          </a:p>
        </p:txBody>
      </p:sp>
      <p:sp>
        <p:nvSpPr>
          <p:cNvPr id="1361" name="Google Shape;1361;p32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 cold place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1362" name="Google Shape;1362;p32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Jupiter is the biggest</a:t>
            </a:r>
            <a:endParaRPr/>
          </a:p>
        </p:txBody>
      </p:sp>
      <p:grpSp>
        <p:nvGrpSpPr>
          <p:cNvPr id="1363" name="Google Shape;1363;p32"/>
          <p:cNvGrpSpPr/>
          <p:nvPr/>
        </p:nvGrpSpPr>
        <p:grpSpPr>
          <a:xfrm>
            <a:off x="1266825" y="2559900"/>
            <a:ext cx="6631800" cy="691350"/>
            <a:chOff x="1266825" y="2407500"/>
            <a:chExt cx="6631800" cy="691350"/>
          </a:xfrm>
        </p:grpSpPr>
        <p:sp>
          <p:nvSpPr>
            <p:cNvPr id="1364" name="Google Shape;1364;p32"/>
            <p:cNvSpPr/>
            <p:nvPr/>
          </p:nvSpPr>
          <p:spPr>
            <a:xfrm>
              <a:off x="1266825" y="2741850"/>
              <a:ext cx="6631800" cy="2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2"/>
            <p:cNvSpPr/>
            <p:nvPr/>
          </p:nvSpPr>
          <p:spPr>
            <a:xfrm rot="-5400000">
              <a:off x="1195400" y="2557500"/>
              <a:ext cx="328500" cy="2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2"/>
            <p:cNvSpPr/>
            <p:nvPr/>
          </p:nvSpPr>
          <p:spPr>
            <a:xfrm rot="-5400000">
              <a:off x="2676050" y="2920350"/>
              <a:ext cx="328500" cy="2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2"/>
            <p:cNvSpPr/>
            <p:nvPr/>
          </p:nvSpPr>
          <p:spPr>
            <a:xfrm rot="-5400000">
              <a:off x="4450650" y="2557500"/>
              <a:ext cx="328500" cy="2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2"/>
            <p:cNvSpPr/>
            <p:nvPr/>
          </p:nvSpPr>
          <p:spPr>
            <a:xfrm rot="-5400000">
              <a:off x="7569075" y="2557500"/>
              <a:ext cx="328500" cy="2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2"/>
            <p:cNvSpPr/>
            <p:nvPr/>
          </p:nvSpPr>
          <p:spPr>
            <a:xfrm rot="-5400000">
              <a:off x="6134925" y="2920350"/>
              <a:ext cx="328500" cy="2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32"/>
          <p:cNvSpPr/>
          <p:nvPr/>
        </p:nvSpPr>
        <p:spPr>
          <a:xfrm rot="2270577">
            <a:off x="1088505" y="2678629"/>
            <a:ext cx="464089" cy="357523"/>
          </a:xfrm>
          <a:custGeom>
            <a:avLst/>
            <a:gdLst/>
            <a:ahLst/>
            <a:cxnLst/>
            <a:rect l="l" t="t" r="r" b="b"/>
            <a:pathLst>
              <a:path w="34796" h="26806" extrusionOk="0">
                <a:moveTo>
                  <a:pt x="25231" y="0"/>
                </a:moveTo>
                <a:cubicBezTo>
                  <a:pt x="22525" y="0"/>
                  <a:pt x="19385" y="1590"/>
                  <a:pt x="17426" y="2520"/>
                </a:cubicBezTo>
                <a:cubicBezTo>
                  <a:pt x="12777" y="4744"/>
                  <a:pt x="8542" y="7682"/>
                  <a:pt x="4035" y="10163"/>
                </a:cubicBezTo>
                <a:cubicBezTo>
                  <a:pt x="3950" y="10206"/>
                  <a:pt x="3908" y="10263"/>
                  <a:pt x="3893" y="10321"/>
                </a:cubicBezTo>
                <a:cubicBezTo>
                  <a:pt x="2624" y="11062"/>
                  <a:pt x="1512" y="11988"/>
                  <a:pt x="998" y="13173"/>
                </a:cubicBezTo>
                <a:cubicBezTo>
                  <a:pt x="0" y="15525"/>
                  <a:pt x="5347" y="17322"/>
                  <a:pt x="6703" y="17878"/>
                </a:cubicBezTo>
                <a:cubicBezTo>
                  <a:pt x="10395" y="19375"/>
                  <a:pt x="13975" y="20830"/>
                  <a:pt x="17583" y="22556"/>
                </a:cubicBezTo>
                <a:cubicBezTo>
                  <a:pt x="19807" y="23625"/>
                  <a:pt x="22075" y="24595"/>
                  <a:pt x="24357" y="25536"/>
                </a:cubicBezTo>
                <a:cubicBezTo>
                  <a:pt x="25800" y="26137"/>
                  <a:pt x="27415" y="26805"/>
                  <a:pt x="29017" y="26805"/>
                </a:cubicBezTo>
                <a:cubicBezTo>
                  <a:pt x="29204" y="26805"/>
                  <a:pt x="29390" y="26796"/>
                  <a:pt x="29576" y="26777"/>
                </a:cubicBezTo>
                <a:cubicBezTo>
                  <a:pt x="34795" y="26264"/>
                  <a:pt x="32898" y="18947"/>
                  <a:pt x="32485" y="15682"/>
                </a:cubicBezTo>
                <a:cubicBezTo>
                  <a:pt x="32114" y="12787"/>
                  <a:pt x="31558" y="9935"/>
                  <a:pt x="31031" y="7069"/>
                </a:cubicBezTo>
                <a:cubicBezTo>
                  <a:pt x="30631" y="4915"/>
                  <a:pt x="30089" y="2662"/>
                  <a:pt x="28420" y="1122"/>
                </a:cubicBezTo>
                <a:cubicBezTo>
                  <a:pt x="27534" y="310"/>
                  <a:pt x="26425" y="0"/>
                  <a:pt x="252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32"/>
          <p:cNvSpPr/>
          <p:nvPr/>
        </p:nvSpPr>
        <p:spPr>
          <a:xfrm rot="6525864">
            <a:off x="2608275" y="2729754"/>
            <a:ext cx="464051" cy="357494"/>
          </a:xfrm>
          <a:custGeom>
            <a:avLst/>
            <a:gdLst/>
            <a:ahLst/>
            <a:cxnLst/>
            <a:rect l="l" t="t" r="r" b="b"/>
            <a:pathLst>
              <a:path w="34796" h="26806" extrusionOk="0">
                <a:moveTo>
                  <a:pt x="25231" y="0"/>
                </a:moveTo>
                <a:cubicBezTo>
                  <a:pt x="22525" y="0"/>
                  <a:pt x="19385" y="1590"/>
                  <a:pt x="17426" y="2520"/>
                </a:cubicBezTo>
                <a:cubicBezTo>
                  <a:pt x="12777" y="4744"/>
                  <a:pt x="8542" y="7682"/>
                  <a:pt x="4035" y="10163"/>
                </a:cubicBezTo>
                <a:cubicBezTo>
                  <a:pt x="3950" y="10206"/>
                  <a:pt x="3908" y="10263"/>
                  <a:pt x="3893" y="10321"/>
                </a:cubicBezTo>
                <a:cubicBezTo>
                  <a:pt x="2624" y="11062"/>
                  <a:pt x="1512" y="11988"/>
                  <a:pt x="998" y="13173"/>
                </a:cubicBezTo>
                <a:cubicBezTo>
                  <a:pt x="0" y="15525"/>
                  <a:pt x="5347" y="17322"/>
                  <a:pt x="6703" y="17878"/>
                </a:cubicBezTo>
                <a:cubicBezTo>
                  <a:pt x="10395" y="19375"/>
                  <a:pt x="13975" y="20830"/>
                  <a:pt x="17583" y="22556"/>
                </a:cubicBezTo>
                <a:cubicBezTo>
                  <a:pt x="19807" y="23625"/>
                  <a:pt x="22075" y="24595"/>
                  <a:pt x="24357" y="25536"/>
                </a:cubicBezTo>
                <a:cubicBezTo>
                  <a:pt x="25800" y="26137"/>
                  <a:pt x="27415" y="26805"/>
                  <a:pt x="29017" y="26805"/>
                </a:cubicBezTo>
                <a:cubicBezTo>
                  <a:pt x="29204" y="26805"/>
                  <a:pt x="29390" y="26796"/>
                  <a:pt x="29576" y="26777"/>
                </a:cubicBezTo>
                <a:cubicBezTo>
                  <a:pt x="34795" y="26264"/>
                  <a:pt x="32898" y="18947"/>
                  <a:pt x="32485" y="15682"/>
                </a:cubicBezTo>
                <a:cubicBezTo>
                  <a:pt x="32114" y="12787"/>
                  <a:pt x="31558" y="9935"/>
                  <a:pt x="31031" y="7069"/>
                </a:cubicBezTo>
                <a:cubicBezTo>
                  <a:pt x="30631" y="4915"/>
                  <a:pt x="30089" y="2662"/>
                  <a:pt x="28420" y="1122"/>
                </a:cubicBezTo>
                <a:cubicBezTo>
                  <a:pt x="27534" y="310"/>
                  <a:pt x="26425" y="0"/>
                  <a:pt x="252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32"/>
          <p:cNvSpPr/>
          <p:nvPr/>
        </p:nvSpPr>
        <p:spPr>
          <a:xfrm rot="-6087568">
            <a:off x="4382836" y="2763992"/>
            <a:ext cx="464123" cy="357549"/>
          </a:xfrm>
          <a:custGeom>
            <a:avLst/>
            <a:gdLst/>
            <a:ahLst/>
            <a:cxnLst/>
            <a:rect l="l" t="t" r="r" b="b"/>
            <a:pathLst>
              <a:path w="34796" h="26806" extrusionOk="0">
                <a:moveTo>
                  <a:pt x="25231" y="0"/>
                </a:moveTo>
                <a:cubicBezTo>
                  <a:pt x="22525" y="0"/>
                  <a:pt x="19385" y="1590"/>
                  <a:pt x="17426" y="2520"/>
                </a:cubicBezTo>
                <a:cubicBezTo>
                  <a:pt x="12777" y="4744"/>
                  <a:pt x="8542" y="7682"/>
                  <a:pt x="4035" y="10163"/>
                </a:cubicBezTo>
                <a:cubicBezTo>
                  <a:pt x="3950" y="10206"/>
                  <a:pt x="3908" y="10263"/>
                  <a:pt x="3893" y="10321"/>
                </a:cubicBezTo>
                <a:cubicBezTo>
                  <a:pt x="2624" y="11062"/>
                  <a:pt x="1512" y="11988"/>
                  <a:pt x="998" y="13173"/>
                </a:cubicBezTo>
                <a:cubicBezTo>
                  <a:pt x="0" y="15525"/>
                  <a:pt x="5347" y="17322"/>
                  <a:pt x="6703" y="17878"/>
                </a:cubicBezTo>
                <a:cubicBezTo>
                  <a:pt x="10395" y="19375"/>
                  <a:pt x="13975" y="20830"/>
                  <a:pt x="17583" y="22556"/>
                </a:cubicBezTo>
                <a:cubicBezTo>
                  <a:pt x="19807" y="23625"/>
                  <a:pt x="22075" y="24595"/>
                  <a:pt x="24357" y="25536"/>
                </a:cubicBezTo>
                <a:cubicBezTo>
                  <a:pt x="25800" y="26137"/>
                  <a:pt x="27415" y="26805"/>
                  <a:pt x="29017" y="26805"/>
                </a:cubicBezTo>
                <a:cubicBezTo>
                  <a:pt x="29204" y="26805"/>
                  <a:pt x="29390" y="26796"/>
                  <a:pt x="29576" y="26777"/>
                </a:cubicBezTo>
                <a:cubicBezTo>
                  <a:pt x="34795" y="26264"/>
                  <a:pt x="32898" y="18947"/>
                  <a:pt x="32485" y="15682"/>
                </a:cubicBezTo>
                <a:cubicBezTo>
                  <a:pt x="32114" y="12787"/>
                  <a:pt x="31558" y="9935"/>
                  <a:pt x="31031" y="7069"/>
                </a:cubicBezTo>
                <a:cubicBezTo>
                  <a:pt x="30631" y="4915"/>
                  <a:pt x="30089" y="2662"/>
                  <a:pt x="28420" y="1122"/>
                </a:cubicBezTo>
                <a:cubicBezTo>
                  <a:pt x="27534" y="310"/>
                  <a:pt x="26425" y="0"/>
                  <a:pt x="252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2"/>
          <p:cNvSpPr/>
          <p:nvPr/>
        </p:nvSpPr>
        <p:spPr>
          <a:xfrm rot="-1607736">
            <a:off x="6067137" y="2716713"/>
            <a:ext cx="464079" cy="357515"/>
          </a:xfrm>
          <a:custGeom>
            <a:avLst/>
            <a:gdLst/>
            <a:ahLst/>
            <a:cxnLst/>
            <a:rect l="l" t="t" r="r" b="b"/>
            <a:pathLst>
              <a:path w="34796" h="26806" extrusionOk="0">
                <a:moveTo>
                  <a:pt x="25231" y="0"/>
                </a:moveTo>
                <a:cubicBezTo>
                  <a:pt x="22525" y="0"/>
                  <a:pt x="19385" y="1590"/>
                  <a:pt x="17426" y="2520"/>
                </a:cubicBezTo>
                <a:cubicBezTo>
                  <a:pt x="12777" y="4744"/>
                  <a:pt x="8542" y="7682"/>
                  <a:pt x="4035" y="10163"/>
                </a:cubicBezTo>
                <a:cubicBezTo>
                  <a:pt x="3950" y="10206"/>
                  <a:pt x="3908" y="10263"/>
                  <a:pt x="3893" y="10321"/>
                </a:cubicBezTo>
                <a:cubicBezTo>
                  <a:pt x="2624" y="11062"/>
                  <a:pt x="1512" y="11988"/>
                  <a:pt x="998" y="13173"/>
                </a:cubicBezTo>
                <a:cubicBezTo>
                  <a:pt x="0" y="15525"/>
                  <a:pt x="5347" y="17322"/>
                  <a:pt x="6703" y="17878"/>
                </a:cubicBezTo>
                <a:cubicBezTo>
                  <a:pt x="10395" y="19375"/>
                  <a:pt x="13975" y="20830"/>
                  <a:pt x="17583" y="22556"/>
                </a:cubicBezTo>
                <a:cubicBezTo>
                  <a:pt x="19807" y="23625"/>
                  <a:pt x="22075" y="24595"/>
                  <a:pt x="24357" y="25536"/>
                </a:cubicBezTo>
                <a:cubicBezTo>
                  <a:pt x="25800" y="26137"/>
                  <a:pt x="27415" y="26805"/>
                  <a:pt x="29017" y="26805"/>
                </a:cubicBezTo>
                <a:cubicBezTo>
                  <a:pt x="29204" y="26805"/>
                  <a:pt x="29390" y="26796"/>
                  <a:pt x="29576" y="26777"/>
                </a:cubicBezTo>
                <a:cubicBezTo>
                  <a:pt x="34795" y="26264"/>
                  <a:pt x="32898" y="18947"/>
                  <a:pt x="32485" y="15682"/>
                </a:cubicBezTo>
                <a:cubicBezTo>
                  <a:pt x="32114" y="12787"/>
                  <a:pt x="31558" y="9935"/>
                  <a:pt x="31031" y="7069"/>
                </a:cubicBezTo>
                <a:cubicBezTo>
                  <a:pt x="30631" y="4915"/>
                  <a:pt x="30089" y="2662"/>
                  <a:pt x="28420" y="1122"/>
                </a:cubicBezTo>
                <a:cubicBezTo>
                  <a:pt x="27534" y="310"/>
                  <a:pt x="26425" y="0"/>
                  <a:pt x="252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32"/>
          <p:cNvSpPr/>
          <p:nvPr/>
        </p:nvSpPr>
        <p:spPr>
          <a:xfrm rot="8742134">
            <a:off x="7570400" y="2673537"/>
            <a:ext cx="464055" cy="357497"/>
          </a:xfrm>
          <a:custGeom>
            <a:avLst/>
            <a:gdLst/>
            <a:ahLst/>
            <a:cxnLst/>
            <a:rect l="l" t="t" r="r" b="b"/>
            <a:pathLst>
              <a:path w="34796" h="26806" extrusionOk="0">
                <a:moveTo>
                  <a:pt x="25231" y="0"/>
                </a:moveTo>
                <a:cubicBezTo>
                  <a:pt x="22525" y="0"/>
                  <a:pt x="19385" y="1590"/>
                  <a:pt x="17426" y="2520"/>
                </a:cubicBezTo>
                <a:cubicBezTo>
                  <a:pt x="12777" y="4744"/>
                  <a:pt x="8542" y="7682"/>
                  <a:pt x="4035" y="10163"/>
                </a:cubicBezTo>
                <a:cubicBezTo>
                  <a:pt x="3950" y="10206"/>
                  <a:pt x="3908" y="10263"/>
                  <a:pt x="3893" y="10321"/>
                </a:cubicBezTo>
                <a:cubicBezTo>
                  <a:pt x="2624" y="11062"/>
                  <a:pt x="1512" y="11988"/>
                  <a:pt x="998" y="13173"/>
                </a:cubicBezTo>
                <a:cubicBezTo>
                  <a:pt x="0" y="15525"/>
                  <a:pt x="5347" y="17322"/>
                  <a:pt x="6703" y="17878"/>
                </a:cubicBezTo>
                <a:cubicBezTo>
                  <a:pt x="10395" y="19375"/>
                  <a:pt x="13975" y="20830"/>
                  <a:pt x="17583" y="22556"/>
                </a:cubicBezTo>
                <a:cubicBezTo>
                  <a:pt x="19807" y="23625"/>
                  <a:pt x="22075" y="24595"/>
                  <a:pt x="24357" y="25536"/>
                </a:cubicBezTo>
                <a:cubicBezTo>
                  <a:pt x="25800" y="26137"/>
                  <a:pt x="27415" y="26805"/>
                  <a:pt x="29017" y="26805"/>
                </a:cubicBezTo>
                <a:cubicBezTo>
                  <a:pt x="29204" y="26805"/>
                  <a:pt x="29390" y="26796"/>
                  <a:pt x="29576" y="26777"/>
                </a:cubicBezTo>
                <a:cubicBezTo>
                  <a:pt x="34795" y="26264"/>
                  <a:pt x="32898" y="18947"/>
                  <a:pt x="32485" y="15682"/>
                </a:cubicBezTo>
                <a:cubicBezTo>
                  <a:pt x="32114" y="12787"/>
                  <a:pt x="31558" y="9935"/>
                  <a:pt x="31031" y="7069"/>
                </a:cubicBezTo>
                <a:cubicBezTo>
                  <a:pt x="30631" y="4915"/>
                  <a:pt x="30089" y="2662"/>
                  <a:pt x="28420" y="1122"/>
                </a:cubicBezTo>
                <a:cubicBezTo>
                  <a:pt x="27534" y="310"/>
                  <a:pt x="26425" y="0"/>
                  <a:pt x="252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80" name="Google Shape;1380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1381" name="Google Shape;1381;p36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1393" name="Google Shape;1393;p3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Please keep this slide for attribution</a:t>
            </a:r>
            <a:endParaRPr/>
          </a:p>
        </p:txBody>
      </p:sp>
      <p:grpSp>
        <p:nvGrpSpPr>
          <p:cNvPr id="1382" name="Google Shape;1382;p36"/>
          <p:cNvGrpSpPr/>
          <p:nvPr/>
        </p:nvGrpSpPr>
        <p:grpSpPr>
          <a:xfrm>
            <a:off x="3898603" y="3037387"/>
            <a:ext cx="322305" cy="322305"/>
            <a:chOff x="4933458" y="1687279"/>
            <a:chExt cx="397907" cy="397907"/>
          </a:xfrm>
        </p:grpSpPr>
        <p:sp>
          <p:nvSpPr>
            <p:cNvPr id="1383" name="Google Shape;1383;p36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5" name="Google Shape;1385;p36"/>
          <p:cNvGrpSpPr/>
          <p:nvPr/>
        </p:nvGrpSpPr>
        <p:grpSpPr>
          <a:xfrm>
            <a:off x="4923224" y="3037408"/>
            <a:ext cx="322288" cy="322288"/>
            <a:chOff x="1379798" y="1723250"/>
            <a:chExt cx="397887" cy="397887"/>
          </a:xfrm>
        </p:grpSpPr>
        <p:sp>
          <p:nvSpPr>
            <p:cNvPr id="1386" name="Google Shape;1386;p3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36"/>
          <p:cNvGrpSpPr/>
          <p:nvPr/>
        </p:nvGrpSpPr>
        <p:grpSpPr>
          <a:xfrm>
            <a:off x="4410857" y="3037408"/>
            <a:ext cx="322305" cy="322288"/>
            <a:chOff x="266768" y="1721375"/>
            <a:chExt cx="397907" cy="397887"/>
          </a:xfrm>
        </p:grpSpPr>
        <p:sp>
          <p:nvSpPr>
            <p:cNvPr id="1391" name="Google Shape;1391;p3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399" name="Google Shape;1399;p38"/>
          <p:cNvSpPr/>
          <p:nvPr/>
        </p:nvSpPr>
        <p:spPr>
          <a:xfrm>
            <a:off x="1640825" y="4148750"/>
            <a:ext cx="803600" cy="366275"/>
          </a:xfrm>
          <a:custGeom>
            <a:avLst/>
            <a:gdLst/>
            <a:ahLst/>
            <a:cxnLst/>
            <a:rect l="l" t="t" r="r" b="b"/>
            <a:pathLst>
              <a:path w="32144" h="14651" extrusionOk="0">
                <a:moveTo>
                  <a:pt x="22045" y="0"/>
                </a:moveTo>
                <a:cubicBezTo>
                  <a:pt x="21533" y="0"/>
                  <a:pt x="21020" y="63"/>
                  <a:pt x="20522" y="190"/>
                </a:cubicBezTo>
                <a:cubicBezTo>
                  <a:pt x="18910" y="590"/>
                  <a:pt x="17470" y="1673"/>
                  <a:pt x="16643" y="3114"/>
                </a:cubicBezTo>
                <a:cubicBezTo>
                  <a:pt x="16273" y="3755"/>
                  <a:pt x="16001" y="4469"/>
                  <a:pt x="15459" y="4968"/>
                </a:cubicBezTo>
                <a:cubicBezTo>
                  <a:pt x="14907" y="5481"/>
                  <a:pt x="14207" y="5660"/>
                  <a:pt x="13461" y="5660"/>
                </a:cubicBezTo>
                <a:cubicBezTo>
                  <a:pt x="12587" y="5660"/>
                  <a:pt x="11649" y="5414"/>
                  <a:pt x="10810" y="5168"/>
                </a:cubicBezTo>
                <a:cubicBezTo>
                  <a:pt x="9254" y="4694"/>
                  <a:pt x="7627" y="4283"/>
                  <a:pt x="6017" y="4283"/>
                </a:cubicBezTo>
                <a:cubicBezTo>
                  <a:pt x="5444" y="4283"/>
                  <a:pt x="4873" y="4335"/>
                  <a:pt x="4308" y="4455"/>
                </a:cubicBezTo>
                <a:cubicBezTo>
                  <a:pt x="2155" y="4911"/>
                  <a:pt x="115" y="6665"/>
                  <a:pt x="44" y="8861"/>
                </a:cubicBezTo>
                <a:cubicBezTo>
                  <a:pt x="1" y="10130"/>
                  <a:pt x="571" y="11285"/>
                  <a:pt x="971" y="12454"/>
                </a:cubicBezTo>
                <a:cubicBezTo>
                  <a:pt x="1242" y="13239"/>
                  <a:pt x="1214" y="13924"/>
                  <a:pt x="1256" y="14650"/>
                </a:cubicBezTo>
                <a:lnTo>
                  <a:pt x="32144" y="14650"/>
                </a:lnTo>
                <a:lnTo>
                  <a:pt x="32144" y="7777"/>
                </a:lnTo>
                <a:cubicBezTo>
                  <a:pt x="31788" y="7520"/>
                  <a:pt x="31417" y="7278"/>
                  <a:pt x="31075" y="7007"/>
                </a:cubicBezTo>
                <a:cubicBezTo>
                  <a:pt x="28879" y="5253"/>
                  <a:pt x="27723" y="2373"/>
                  <a:pt x="25314" y="903"/>
                </a:cubicBezTo>
                <a:cubicBezTo>
                  <a:pt x="24338" y="312"/>
                  <a:pt x="23192" y="0"/>
                  <a:pt x="220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38"/>
          <p:cNvSpPr/>
          <p:nvPr/>
        </p:nvSpPr>
        <p:spPr>
          <a:xfrm>
            <a:off x="812125" y="3275825"/>
            <a:ext cx="706250" cy="1250650"/>
          </a:xfrm>
          <a:custGeom>
            <a:avLst/>
            <a:gdLst/>
            <a:ahLst/>
            <a:cxnLst/>
            <a:rect l="l" t="t" r="r" b="b"/>
            <a:pathLst>
              <a:path w="28250" h="50026" extrusionOk="0">
                <a:moveTo>
                  <a:pt x="1" y="1"/>
                </a:moveTo>
                <a:lnTo>
                  <a:pt x="1" y="50026"/>
                </a:lnTo>
                <a:lnTo>
                  <a:pt x="16442" y="50026"/>
                </a:lnTo>
                <a:cubicBezTo>
                  <a:pt x="16714" y="49870"/>
                  <a:pt x="16971" y="49698"/>
                  <a:pt x="17241" y="49541"/>
                </a:cubicBezTo>
                <a:cubicBezTo>
                  <a:pt x="20564" y="47545"/>
                  <a:pt x="23901" y="45291"/>
                  <a:pt x="25883" y="41955"/>
                </a:cubicBezTo>
                <a:cubicBezTo>
                  <a:pt x="27879" y="38589"/>
                  <a:pt x="28250" y="34368"/>
                  <a:pt x="27195" y="30590"/>
                </a:cubicBezTo>
                <a:cubicBezTo>
                  <a:pt x="26139" y="26810"/>
                  <a:pt x="23744" y="23488"/>
                  <a:pt x="20720" y="20992"/>
                </a:cubicBezTo>
                <a:cubicBezTo>
                  <a:pt x="19081" y="19638"/>
                  <a:pt x="17256" y="18511"/>
                  <a:pt x="15687" y="17071"/>
                </a:cubicBezTo>
                <a:cubicBezTo>
                  <a:pt x="14132" y="15630"/>
                  <a:pt x="12792" y="13791"/>
                  <a:pt x="12535" y="11681"/>
                </a:cubicBezTo>
                <a:cubicBezTo>
                  <a:pt x="12364" y="10226"/>
                  <a:pt x="12706" y="8757"/>
                  <a:pt x="13048" y="7331"/>
                </a:cubicBezTo>
                <a:cubicBezTo>
                  <a:pt x="13634" y="4893"/>
                  <a:pt x="14218" y="2440"/>
                  <a:pt x="14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38"/>
          <p:cNvSpPr/>
          <p:nvPr/>
        </p:nvSpPr>
        <p:spPr>
          <a:xfrm>
            <a:off x="1694525" y="1743588"/>
            <a:ext cx="315525" cy="362625"/>
          </a:xfrm>
          <a:custGeom>
            <a:avLst/>
            <a:gdLst/>
            <a:ahLst/>
            <a:cxnLst/>
            <a:rect l="l" t="t" r="r" b="b"/>
            <a:pathLst>
              <a:path w="12621" h="14505" extrusionOk="0">
                <a:moveTo>
                  <a:pt x="7597" y="0"/>
                </a:moveTo>
                <a:cubicBezTo>
                  <a:pt x="7312" y="0"/>
                  <a:pt x="7025" y="94"/>
                  <a:pt x="6788" y="245"/>
                </a:cubicBezTo>
                <a:cubicBezTo>
                  <a:pt x="6545" y="416"/>
                  <a:pt x="6332" y="658"/>
                  <a:pt x="6218" y="930"/>
                </a:cubicBezTo>
                <a:cubicBezTo>
                  <a:pt x="6018" y="1428"/>
                  <a:pt x="6047" y="2056"/>
                  <a:pt x="6232" y="2555"/>
                </a:cubicBezTo>
                <a:cubicBezTo>
                  <a:pt x="6360" y="2883"/>
                  <a:pt x="6560" y="3183"/>
                  <a:pt x="6773" y="3468"/>
                </a:cubicBezTo>
                <a:cubicBezTo>
                  <a:pt x="6945" y="3710"/>
                  <a:pt x="7159" y="3953"/>
                  <a:pt x="7372" y="4166"/>
                </a:cubicBezTo>
                <a:cubicBezTo>
                  <a:pt x="7715" y="4523"/>
                  <a:pt x="8057" y="4851"/>
                  <a:pt x="8385" y="5208"/>
                </a:cubicBezTo>
                <a:cubicBezTo>
                  <a:pt x="8456" y="5307"/>
                  <a:pt x="8528" y="5393"/>
                  <a:pt x="8585" y="5493"/>
                </a:cubicBezTo>
                <a:cubicBezTo>
                  <a:pt x="8499" y="5478"/>
                  <a:pt x="8428" y="5450"/>
                  <a:pt x="8342" y="5436"/>
                </a:cubicBezTo>
                <a:cubicBezTo>
                  <a:pt x="8199" y="5393"/>
                  <a:pt x="8072" y="5350"/>
                  <a:pt x="7929" y="5293"/>
                </a:cubicBezTo>
                <a:cubicBezTo>
                  <a:pt x="7130" y="4993"/>
                  <a:pt x="6403" y="4552"/>
                  <a:pt x="5619" y="4195"/>
                </a:cubicBezTo>
                <a:cubicBezTo>
                  <a:pt x="5376" y="4081"/>
                  <a:pt x="5134" y="3995"/>
                  <a:pt x="4877" y="3924"/>
                </a:cubicBezTo>
                <a:cubicBezTo>
                  <a:pt x="4706" y="3867"/>
                  <a:pt x="4535" y="3853"/>
                  <a:pt x="4364" y="3839"/>
                </a:cubicBezTo>
                <a:cubicBezTo>
                  <a:pt x="4193" y="3839"/>
                  <a:pt x="4035" y="3867"/>
                  <a:pt x="3879" y="3924"/>
                </a:cubicBezTo>
                <a:cubicBezTo>
                  <a:pt x="3665" y="4010"/>
                  <a:pt x="3480" y="4153"/>
                  <a:pt x="3351" y="4337"/>
                </a:cubicBezTo>
                <a:cubicBezTo>
                  <a:pt x="3294" y="4423"/>
                  <a:pt x="3237" y="4495"/>
                  <a:pt x="3195" y="4580"/>
                </a:cubicBezTo>
                <a:cubicBezTo>
                  <a:pt x="3151" y="4666"/>
                  <a:pt x="3123" y="4765"/>
                  <a:pt x="3094" y="4851"/>
                </a:cubicBezTo>
                <a:cubicBezTo>
                  <a:pt x="3052" y="4965"/>
                  <a:pt x="3037" y="5079"/>
                  <a:pt x="3024" y="5208"/>
                </a:cubicBezTo>
                <a:cubicBezTo>
                  <a:pt x="3009" y="5393"/>
                  <a:pt x="3009" y="5564"/>
                  <a:pt x="3009" y="5763"/>
                </a:cubicBezTo>
                <a:cubicBezTo>
                  <a:pt x="3024" y="5921"/>
                  <a:pt x="3066" y="6092"/>
                  <a:pt x="3109" y="6263"/>
                </a:cubicBezTo>
                <a:cubicBezTo>
                  <a:pt x="3166" y="6520"/>
                  <a:pt x="3280" y="6777"/>
                  <a:pt x="3423" y="7018"/>
                </a:cubicBezTo>
                <a:cubicBezTo>
                  <a:pt x="3693" y="7518"/>
                  <a:pt x="4050" y="7988"/>
                  <a:pt x="4393" y="8444"/>
                </a:cubicBezTo>
                <a:cubicBezTo>
                  <a:pt x="4592" y="8701"/>
                  <a:pt x="4777" y="8929"/>
                  <a:pt x="4963" y="9186"/>
                </a:cubicBezTo>
                <a:cubicBezTo>
                  <a:pt x="5034" y="9300"/>
                  <a:pt x="5119" y="9414"/>
                  <a:pt x="5205" y="9528"/>
                </a:cubicBezTo>
                <a:cubicBezTo>
                  <a:pt x="4977" y="9443"/>
                  <a:pt x="4763" y="9315"/>
                  <a:pt x="4564" y="9201"/>
                </a:cubicBezTo>
                <a:cubicBezTo>
                  <a:pt x="4335" y="9072"/>
                  <a:pt x="4107" y="8929"/>
                  <a:pt x="3893" y="8787"/>
                </a:cubicBezTo>
                <a:cubicBezTo>
                  <a:pt x="3508" y="8530"/>
                  <a:pt x="3123" y="8288"/>
                  <a:pt x="2695" y="8117"/>
                </a:cubicBezTo>
                <a:cubicBezTo>
                  <a:pt x="2539" y="8045"/>
                  <a:pt x="2381" y="8003"/>
                  <a:pt x="2225" y="7946"/>
                </a:cubicBezTo>
                <a:cubicBezTo>
                  <a:pt x="2025" y="7889"/>
                  <a:pt x="1811" y="7860"/>
                  <a:pt x="1597" y="7860"/>
                </a:cubicBezTo>
                <a:cubicBezTo>
                  <a:pt x="1469" y="7860"/>
                  <a:pt x="1326" y="7889"/>
                  <a:pt x="1198" y="7931"/>
                </a:cubicBezTo>
                <a:cubicBezTo>
                  <a:pt x="1069" y="7960"/>
                  <a:pt x="942" y="8031"/>
                  <a:pt x="827" y="8102"/>
                </a:cubicBezTo>
                <a:cubicBezTo>
                  <a:pt x="556" y="8260"/>
                  <a:pt x="356" y="8516"/>
                  <a:pt x="200" y="8773"/>
                </a:cubicBezTo>
                <a:cubicBezTo>
                  <a:pt x="100" y="8944"/>
                  <a:pt x="57" y="9144"/>
                  <a:pt x="29" y="9329"/>
                </a:cubicBezTo>
                <a:cubicBezTo>
                  <a:pt x="14" y="9500"/>
                  <a:pt x="0" y="9657"/>
                  <a:pt x="14" y="9828"/>
                </a:cubicBezTo>
                <a:cubicBezTo>
                  <a:pt x="29" y="10099"/>
                  <a:pt x="86" y="10370"/>
                  <a:pt x="157" y="10627"/>
                </a:cubicBezTo>
                <a:cubicBezTo>
                  <a:pt x="228" y="10897"/>
                  <a:pt x="343" y="11140"/>
                  <a:pt x="457" y="11382"/>
                </a:cubicBezTo>
                <a:cubicBezTo>
                  <a:pt x="556" y="11582"/>
                  <a:pt x="670" y="11768"/>
                  <a:pt x="784" y="11952"/>
                </a:cubicBezTo>
                <a:cubicBezTo>
                  <a:pt x="1098" y="12409"/>
                  <a:pt x="1483" y="12837"/>
                  <a:pt x="1896" y="13222"/>
                </a:cubicBezTo>
                <a:cubicBezTo>
                  <a:pt x="2324" y="13593"/>
                  <a:pt x="2767" y="13964"/>
                  <a:pt x="3208" y="14334"/>
                </a:cubicBezTo>
                <a:cubicBezTo>
                  <a:pt x="3341" y="14447"/>
                  <a:pt x="3505" y="14505"/>
                  <a:pt x="3669" y="14505"/>
                </a:cubicBezTo>
                <a:cubicBezTo>
                  <a:pt x="3855" y="14505"/>
                  <a:pt x="4041" y="14430"/>
                  <a:pt x="4178" y="14277"/>
                </a:cubicBezTo>
                <a:cubicBezTo>
                  <a:pt x="4421" y="13992"/>
                  <a:pt x="4393" y="13550"/>
                  <a:pt x="4107" y="13308"/>
                </a:cubicBezTo>
                <a:cubicBezTo>
                  <a:pt x="3794" y="13023"/>
                  <a:pt x="3465" y="12751"/>
                  <a:pt x="3151" y="12466"/>
                </a:cubicBezTo>
                <a:cubicBezTo>
                  <a:pt x="3037" y="12367"/>
                  <a:pt x="2909" y="12266"/>
                  <a:pt x="2795" y="12167"/>
                </a:cubicBezTo>
                <a:cubicBezTo>
                  <a:pt x="2681" y="12053"/>
                  <a:pt x="2567" y="11939"/>
                  <a:pt x="2467" y="11825"/>
                </a:cubicBezTo>
                <a:cubicBezTo>
                  <a:pt x="2324" y="11667"/>
                  <a:pt x="2196" y="11496"/>
                  <a:pt x="2068" y="11325"/>
                </a:cubicBezTo>
                <a:cubicBezTo>
                  <a:pt x="1968" y="11154"/>
                  <a:pt x="1868" y="10983"/>
                  <a:pt x="1782" y="10812"/>
                </a:cubicBezTo>
                <a:cubicBezTo>
                  <a:pt x="1655" y="10541"/>
                  <a:pt x="1569" y="10270"/>
                  <a:pt x="1512" y="9985"/>
                </a:cubicBezTo>
                <a:cubicBezTo>
                  <a:pt x="1483" y="9828"/>
                  <a:pt x="1469" y="9671"/>
                  <a:pt x="1469" y="9515"/>
                </a:cubicBezTo>
                <a:lnTo>
                  <a:pt x="1483" y="9443"/>
                </a:lnTo>
                <a:lnTo>
                  <a:pt x="1497" y="9414"/>
                </a:lnTo>
                <a:lnTo>
                  <a:pt x="1569" y="9343"/>
                </a:lnTo>
                <a:lnTo>
                  <a:pt x="1611" y="9315"/>
                </a:lnTo>
                <a:lnTo>
                  <a:pt x="1754" y="9343"/>
                </a:lnTo>
                <a:cubicBezTo>
                  <a:pt x="2039" y="9457"/>
                  <a:pt x="2296" y="9600"/>
                  <a:pt x="2552" y="9756"/>
                </a:cubicBezTo>
                <a:cubicBezTo>
                  <a:pt x="2681" y="9842"/>
                  <a:pt x="2824" y="9942"/>
                  <a:pt x="2952" y="10042"/>
                </a:cubicBezTo>
                <a:cubicBezTo>
                  <a:pt x="3195" y="10228"/>
                  <a:pt x="3451" y="10399"/>
                  <a:pt x="3708" y="10570"/>
                </a:cubicBezTo>
                <a:cubicBezTo>
                  <a:pt x="3893" y="10684"/>
                  <a:pt x="4079" y="10798"/>
                  <a:pt x="4264" y="10897"/>
                </a:cubicBezTo>
                <a:cubicBezTo>
                  <a:pt x="4378" y="10954"/>
                  <a:pt x="4492" y="10998"/>
                  <a:pt x="4606" y="11040"/>
                </a:cubicBezTo>
                <a:cubicBezTo>
                  <a:pt x="4763" y="11097"/>
                  <a:pt x="4906" y="11154"/>
                  <a:pt x="5077" y="11169"/>
                </a:cubicBezTo>
                <a:cubicBezTo>
                  <a:pt x="5191" y="11169"/>
                  <a:pt x="5290" y="11182"/>
                  <a:pt x="5404" y="11182"/>
                </a:cubicBezTo>
                <a:cubicBezTo>
                  <a:pt x="5547" y="11182"/>
                  <a:pt x="5676" y="11154"/>
                  <a:pt x="5804" y="11125"/>
                </a:cubicBezTo>
                <a:cubicBezTo>
                  <a:pt x="5933" y="11097"/>
                  <a:pt x="6047" y="11068"/>
                  <a:pt x="6161" y="11011"/>
                </a:cubicBezTo>
                <a:cubicBezTo>
                  <a:pt x="6360" y="10926"/>
                  <a:pt x="6503" y="10840"/>
                  <a:pt x="6674" y="10669"/>
                </a:cubicBezTo>
                <a:cubicBezTo>
                  <a:pt x="6802" y="10541"/>
                  <a:pt x="6874" y="10342"/>
                  <a:pt x="6916" y="10156"/>
                </a:cubicBezTo>
                <a:cubicBezTo>
                  <a:pt x="6973" y="9956"/>
                  <a:pt x="6931" y="9728"/>
                  <a:pt x="6887" y="9528"/>
                </a:cubicBezTo>
                <a:cubicBezTo>
                  <a:pt x="6830" y="9300"/>
                  <a:pt x="6703" y="9087"/>
                  <a:pt x="6574" y="8887"/>
                </a:cubicBezTo>
                <a:lnTo>
                  <a:pt x="6403" y="8630"/>
                </a:lnTo>
                <a:cubicBezTo>
                  <a:pt x="6132" y="8245"/>
                  <a:pt x="5847" y="7874"/>
                  <a:pt x="5576" y="7503"/>
                </a:cubicBezTo>
                <a:cubicBezTo>
                  <a:pt x="5248" y="7047"/>
                  <a:pt x="4906" y="6605"/>
                  <a:pt x="4649" y="6106"/>
                </a:cubicBezTo>
                <a:cubicBezTo>
                  <a:pt x="4592" y="5963"/>
                  <a:pt x="4549" y="5835"/>
                  <a:pt x="4520" y="5693"/>
                </a:cubicBezTo>
                <a:cubicBezTo>
                  <a:pt x="4492" y="5564"/>
                  <a:pt x="4492" y="5450"/>
                  <a:pt x="4492" y="5322"/>
                </a:cubicBezTo>
                <a:lnTo>
                  <a:pt x="4492" y="5322"/>
                </a:lnTo>
                <a:cubicBezTo>
                  <a:pt x="4849" y="5478"/>
                  <a:pt x="5191" y="5678"/>
                  <a:pt x="5533" y="5878"/>
                </a:cubicBezTo>
                <a:cubicBezTo>
                  <a:pt x="5889" y="6092"/>
                  <a:pt x="6260" y="6305"/>
                  <a:pt x="6631" y="6491"/>
                </a:cubicBezTo>
                <a:cubicBezTo>
                  <a:pt x="6887" y="6619"/>
                  <a:pt x="7144" y="6733"/>
                  <a:pt x="7429" y="6834"/>
                </a:cubicBezTo>
                <a:cubicBezTo>
                  <a:pt x="7615" y="6891"/>
                  <a:pt x="7815" y="6948"/>
                  <a:pt x="8015" y="7005"/>
                </a:cubicBezTo>
                <a:cubicBezTo>
                  <a:pt x="8256" y="7090"/>
                  <a:pt x="8542" y="7104"/>
                  <a:pt x="8798" y="7104"/>
                </a:cubicBezTo>
                <a:cubicBezTo>
                  <a:pt x="8825" y="7107"/>
                  <a:pt x="8853" y="7108"/>
                  <a:pt x="8881" y="7108"/>
                </a:cubicBezTo>
                <a:cubicBezTo>
                  <a:pt x="9000" y="7108"/>
                  <a:pt x="9125" y="7085"/>
                  <a:pt x="9241" y="7062"/>
                </a:cubicBezTo>
                <a:cubicBezTo>
                  <a:pt x="9384" y="7018"/>
                  <a:pt x="9511" y="6961"/>
                  <a:pt x="9654" y="6891"/>
                </a:cubicBezTo>
                <a:cubicBezTo>
                  <a:pt x="9740" y="6847"/>
                  <a:pt x="9854" y="6748"/>
                  <a:pt x="9911" y="6676"/>
                </a:cubicBezTo>
                <a:cubicBezTo>
                  <a:pt x="9983" y="6605"/>
                  <a:pt x="10040" y="6520"/>
                  <a:pt x="10097" y="6419"/>
                </a:cubicBezTo>
                <a:cubicBezTo>
                  <a:pt x="10139" y="6362"/>
                  <a:pt x="10182" y="6206"/>
                  <a:pt x="10196" y="6163"/>
                </a:cubicBezTo>
                <a:cubicBezTo>
                  <a:pt x="10224" y="6064"/>
                  <a:pt x="10224" y="5949"/>
                  <a:pt x="10224" y="5835"/>
                </a:cubicBezTo>
                <a:cubicBezTo>
                  <a:pt x="10224" y="5778"/>
                  <a:pt x="10211" y="5735"/>
                  <a:pt x="10211" y="5678"/>
                </a:cubicBezTo>
                <a:cubicBezTo>
                  <a:pt x="10182" y="5550"/>
                  <a:pt x="10167" y="5421"/>
                  <a:pt x="10125" y="5307"/>
                </a:cubicBezTo>
                <a:cubicBezTo>
                  <a:pt x="10097" y="5250"/>
                  <a:pt x="10082" y="5193"/>
                  <a:pt x="10053" y="5122"/>
                </a:cubicBezTo>
                <a:cubicBezTo>
                  <a:pt x="9983" y="4951"/>
                  <a:pt x="9897" y="4794"/>
                  <a:pt x="9811" y="4623"/>
                </a:cubicBezTo>
                <a:cubicBezTo>
                  <a:pt x="9654" y="4366"/>
                  <a:pt x="9441" y="4153"/>
                  <a:pt x="9255" y="3924"/>
                </a:cubicBezTo>
                <a:cubicBezTo>
                  <a:pt x="8912" y="3554"/>
                  <a:pt x="8557" y="3183"/>
                  <a:pt x="8228" y="2812"/>
                </a:cubicBezTo>
                <a:cubicBezTo>
                  <a:pt x="8028" y="2569"/>
                  <a:pt x="7843" y="2327"/>
                  <a:pt x="7686" y="2056"/>
                </a:cubicBezTo>
                <a:cubicBezTo>
                  <a:pt x="7658" y="1999"/>
                  <a:pt x="7644" y="1928"/>
                  <a:pt x="7615" y="1856"/>
                </a:cubicBezTo>
                <a:cubicBezTo>
                  <a:pt x="7615" y="1771"/>
                  <a:pt x="7601" y="1685"/>
                  <a:pt x="7601" y="1599"/>
                </a:cubicBezTo>
                <a:lnTo>
                  <a:pt x="7601" y="1586"/>
                </a:lnTo>
                <a:lnTo>
                  <a:pt x="7943" y="1799"/>
                </a:lnTo>
                <a:cubicBezTo>
                  <a:pt x="8085" y="1885"/>
                  <a:pt x="8243" y="1970"/>
                  <a:pt x="8385" y="2071"/>
                </a:cubicBezTo>
                <a:cubicBezTo>
                  <a:pt x="8699" y="2255"/>
                  <a:pt x="8998" y="2441"/>
                  <a:pt x="9312" y="2626"/>
                </a:cubicBezTo>
                <a:cubicBezTo>
                  <a:pt x="9625" y="2826"/>
                  <a:pt x="9968" y="2940"/>
                  <a:pt x="10310" y="3097"/>
                </a:cubicBezTo>
                <a:lnTo>
                  <a:pt x="10823" y="3311"/>
                </a:lnTo>
                <a:cubicBezTo>
                  <a:pt x="10966" y="3354"/>
                  <a:pt x="11109" y="3411"/>
                  <a:pt x="11266" y="3453"/>
                </a:cubicBezTo>
                <a:cubicBezTo>
                  <a:pt x="11422" y="3497"/>
                  <a:pt x="11593" y="3510"/>
                  <a:pt x="11765" y="3510"/>
                </a:cubicBezTo>
                <a:cubicBezTo>
                  <a:pt x="12150" y="3510"/>
                  <a:pt x="12492" y="3183"/>
                  <a:pt x="12563" y="2812"/>
                </a:cubicBezTo>
                <a:cubicBezTo>
                  <a:pt x="12620" y="2598"/>
                  <a:pt x="12578" y="2356"/>
                  <a:pt x="12449" y="2170"/>
                </a:cubicBezTo>
                <a:cubicBezTo>
                  <a:pt x="12392" y="2113"/>
                  <a:pt x="12350" y="2056"/>
                  <a:pt x="12293" y="1985"/>
                </a:cubicBezTo>
                <a:cubicBezTo>
                  <a:pt x="12179" y="1885"/>
                  <a:pt x="12050" y="1828"/>
                  <a:pt x="11893" y="1799"/>
                </a:cubicBezTo>
                <a:cubicBezTo>
                  <a:pt x="11793" y="1757"/>
                  <a:pt x="11694" y="1728"/>
                  <a:pt x="11593" y="1700"/>
                </a:cubicBezTo>
                <a:cubicBezTo>
                  <a:pt x="11422" y="1628"/>
                  <a:pt x="11237" y="1557"/>
                  <a:pt x="11066" y="1485"/>
                </a:cubicBezTo>
                <a:cubicBezTo>
                  <a:pt x="10867" y="1400"/>
                  <a:pt x="10652" y="1329"/>
                  <a:pt x="10453" y="1244"/>
                </a:cubicBezTo>
                <a:cubicBezTo>
                  <a:pt x="10040" y="1058"/>
                  <a:pt x="9654" y="844"/>
                  <a:pt x="9270" y="630"/>
                </a:cubicBezTo>
                <a:cubicBezTo>
                  <a:pt x="9084" y="531"/>
                  <a:pt x="8899" y="445"/>
                  <a:pt x="8728" y="359"/>
                </a:cubicBezTo>
                <a:cubicBezTo>
                  <a:pt x="8456" y="217"/>
                  <a:pt x="8186" y="88"/>
                  <a:pt x="7872" y="31"/>
                </a:cubicBezTo>
                <a:cubicBezTo>
                  <a:pt x="7782" y="10"/>
                  <a:pt x="7689" y="0"/>
                  <a:pt x="75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2" name="Google Shape;1402;p38"/>
          <p:cNvGrpSpPr/>
          <p:nvPr/>
        </p:nvGrpSpPr>
        <p:grpSpPr>
          <a:xfrm>
            <a:off x="934400" y="2518550"/>
            <a:ext cx="583975" cy="502300"/>
            <a:chOff x="1159650" y="2741100"/>
            <a:chExt cx="583975" cy="502300"/>
          </a:xfrm>
        </p:grpSpPr>
        <p:sp>
          <p:nvSpPr>
            <p:cNvPr id="1403" name="Google Shape;1403;p38"/>
            <p:cNvSpPr/>
            <p:nvPr/>
          </p:nvSpPr>
          <p:spPr>
            <a:xfrm>
              <a:off x="1319350" y="3088625"/>
              <a:ext cx="147275" cy="154775"/>
            </a:xfrm>
            <a:custGeom>
              <a:avLst/>
              <a:gdLst/>
              <a:ahLst/>
              <a:cxnLst/>
              <a:rect l="l" t="t" r="r" b="b"/>
              <a:pathLst>
                <a:path w="5891" h="6191" extrusionOk="0">
                  <a:moveTo>
                    <a:pt x="2860" y="0"/>
                  </a:moveTo>
                  <a:cubicBezTo>
                    <a:pt x="2810" y="0"/>
                    <a:pt x="2760" y="2"/>
                    <a:pt x="2710" y="5"/>
                  </a:cubicBezTo>
                  <a:cubicBezTo>
                    <a:pt x="2596" y="20"/>
                    <a:pt x="2468" y="49"/>
                    <a:pt x="2354" y="62"/>
                  </a:cubicBezTo>
                  <a:cubicBezTo>
                    <a:pt x="2197" y="91"/>
                    <a:pt x="2012" y="191"/>
                    <a:pt x="1883" y="248"/>
                  </a:cubicBezTo>
                  <a:cubicBezTo>
                    <a:pt x="1798" y="291"/>
                    <a:pt x="1727" y="334"/>
                    <a:pt x="1655" y="376"/>
                  </a:cubicBezTo>
                  <a:cubicBezTo>
                    <a:pt x="1242" y="619"/>
                    <a:pt x="900" y="961"/>
                    <a:pt x="643" y="1346"/>
                  </a:cubicBezTo>
                  <a:cubicBezTo>
                    <a:pt x="200" y="1988"/>
                    <a:pt x="1" y="2800"/>
                    <a:pt x="101" y="3585"/>
                  </a:cubicBezTo>
                  <a:cubicBezTo>
                    <a:pt x="143" y="3928"/>
                    <a:pt x="215" y="4255"/>
                    <a:pt x="301" y="4584"/>
                  </a:cubicBezTo>
                  <a:cubicBezTo>
                    <a:pt x="386" y="4897"/>
                    <a:pt x="486" y="5196"/>
                    <a:pt x="586" y="5496"/>
                  </a:cubicBezTo>
                  <a:cubicBezTo>
                    <a:pt x="672" y="5753"/>
                    <a:pt x="814" y="5952"/>
                    <a:pt x="1042" y="6080"/>
                  </a:cubicBezTo>
                  <a:cubicBezTo>
                    <a:pt x="1178" y="6153"/>
                    <a:pt x="1330" y="6191"/>
                    <a:pt x="1486" y="6191"/>
                  </a:cubicBezTo>
                  <a:cubicBezTo>
                    <a:pt x="1576" y="6191"/>
                    <a:pt x="1666" y="6178"/>
                    <a:pt x="1755" y="6152"/>
                  </a:cubicBezTo>
                  <a:cubicBezTo>
                    <a:pt x="2225" y="6023"/>
                    <a:pt x="2568" y="5481"/>
                    <a:pt x="2411" y="4996"/>
                  </a:cubicBezTo>
                  <a:cubicBezTo>
                    <a:pt x="2254" y="4512"/>
                    <a:pt x="2083" y="4042"/>
                    <a:pt x="1997" y="3528"/>
                  </a:cubicBezTo>
                  <a:cubicBezTo>
                    <a:pt x="1969" y="3371"/>
                    <a:pt x="1969" y="3200"/>
                    <a:pt x="1983" y="3029"/>
                  </a:cubicBezTo>
                  <a:cubicBezTo>
                    <a:pt x="1997" y="2901"/>
                    <a:pt x="2026" y="2787"/>
                    <a:pt x="2069" y="2658"/>
                  </a:cubicBezTo>
                  <a:cubicBezTo>
                    <a:pt x="2111" y="2559"/>
                    <a:pt x="2168" y="2473"/>
                    <a:pt x="2225" y="2387"/>
                  </a:cubicBezTo>
                  <a:cubicBezTo>
                    <a:pt x="2297" y="2302"/>
                    <a:pt x="2383" y="2216"/>
                    <a:pt x="2468" y="2144"/>
                  </a:cubicBezTo>
                  <a:lnTo>
                    <a:pt x="2539" y="2087"/>
                  </a:lnTo>
                  <a:cubicBezTo>
                    <a:pt x="2625" y="2030"/>
                    <a:pt x="2710" y="1973"/>
                    <a:pt x="2811" y="1931"/>
                  </a:cubicBezTo>
                  <a:lnTo>
                    <a:pt x="2868" y="1916"/>
                  </a:lnTo>
                  <a:lnTo>
                    <a:pt x="2982" y="1945"/>
                  </a:lnTo>
                  <a:cubicBezTo>
                    <a:pt x="3153" y="2030"/>
                    <a:pt x="3324" y="2131"/>
                    <a:pt x="3480" y="2230"/>
                  </a:cubicBezTo>
                  <a:cubicBezTo>
                    <a:pt x="3723" y="2430"/>
                    <a:pt x="3951" y="2658"/>
                    <a:pt x="4193" y="2872"/>
                  </a:cubicBezTo>
                  <a:cubicBezTo>
                    <a:pt x="4398" y="3049"/>
                    <a:pt x="4652" y="3141"/>
                    <a:pt x="4905" y="3141"/>
                  </a:cubicBezTo>
                  <a:cubicBezTo>
                    <a:pt x="5162" y="3141"/>
                    <a:pt x="5418" y="3045"/>
                    <a:pt x="5619" y="2844"/>
                  </a:cubicBezTo>
                  <a:cubicBezTo>
                    <a:pt x="5790" y="2658"/>
                    <a:pt x="5891" y="2401"/>
                    <a:pt x="5891" y="2131"/>
                  </a:cubicBezTo>
                  <a:cubicBezTo>
                    <a:pt x="5891" y="1859"/>
                    <a:pt x="5777" y="1617"/>
                    <a:pt x="5577" y="1418"/>
                  </a:cubicBezTo>
                  <a:cubicBezTo>
                    <a:pt x="5334" y="1161"/>
                    <a:pt x="5049" y="947"/>
                    <a:pt x="4764" y="747"/>
                  </a:cubicBezTo>
                  <a:cubicBezTo>
                    <a:pt x="4535" y="576"/>
                    <a:pt x="4294" y="433"/>
                    <a:pt x="4051" y="305"/>
                  </a:cubicBezTo>
                  <a:cubicBezTo>
                    <a:pt x="3822" y="191"/>
                    <a:pt x="3566" y="91"/>
                    <a:pt x="3309" y="49"/>
                  </a:cubicBezTo>
                  <a:cubicBezTo>
                    <a:pt x="3170" y="16"/>
                    <a:pt x="3014" y="0"/>
                    <a:pt x="2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1576050" y="2961025"/>
              <a:ext cx="117675" cy="135150"/>
            </a:xfrm>
            <a:custGeom>
              <a:avLst/>
              <a:gdLst/>
              <a:ahLst/>
              <a:cxnLst/>
              <a:rect l="l" t="t" r="r" b="b"/>
              <a:pathLst>
                <a:path w="4707" h="5406" extrusionOk="0">
                  <a:moveTo>
                    <a:pt x="2628" y="0"/>
                  </a:moveTo>
                  <a:cubicBezTo>
                    <a:pt x="2495" y="0"/>
                    <a:pt x="2360" y="15"/>
                    <a:pt x="2225" y="48"/>
                  </a:cubicBezTo>
                  <a:cubicBezTo>
                    <a:pt x="1983" y="105"/>
                    <a:pt x="1755" y="204"/>
                    <a:pt x="1527" y="333"/>
                  </a:cubicBezTo>
                  <a:lnTo>
                    <a:pt x="1455" y="361"/>
                  </a:lnTo>
                  <a:cubicBezTo>
                    <a:pt x="1284" y="475"/>
                    <a:pt x="1127" y="603"/>
                    <a:pt x="985" y="732"/>
                  </a:cubicBezTo>
                  <a:cubicBezTo>
                    <a:pt x="899" y="803"/>
                    <a:pt x="827" y="875"/>
                    <a:pt x="756" y="960"/>
                  </a:cubicBezTo>
                  <a:cubicBezTo>
                    <a:pt x="456" y="1302"/>
                    <a:pt x="200" y="1658"/>
                    <a:pt x="101" y="2115"/>
                  </a:cubicBezTo>
                  <a:cubicBezTo>
                    <a:pt x="0" y="2543"/>
                    <a:pt x="86" y="2957"/>
                    <a:pt x="171" y="3384"/>
                  </a:cubicBezTo>
                  <a:cubicBezTo>
                    <a:pt x="257" y="3841"/>
                    <a:pt x="428" y="4297"/>
                    <a:pt x="571" y="4739"/>
                  </a:cubicBezTo>
                  <a:cubicBezTo>
                    <a:pt x="656" y="4982"/>
                    <a:pt x="799" y="5166"/>
                    <a:pt x="1013" y="5295"/>
                  </a:cubicBezTo>
                  <a:cubicBezTo>
                    <a:pt x="1148" y="5367"/>
                    <a:pt x="1295" y="5405"/>
                    <a:pt x="1442" y="5405"/>
                  </a:cubicBezTo>
                  <a:cubicBezTo>
                    <a:pt x="1528" y="5405"/>
                    <a:pt x="1614" y="5393"/>
                    <a:pt x="1698" y="5366"/>
                  </a:cubicBezTo>
                  <a:cubicBezTo>
                    <a:pt x="2154" y="5238"/>
                    <a:pt x="2481" y="4725"/>
                    <a:pt x="2325" y="4254"/>
                  </a:cubicBezTo>
                  <a:cubicBezTo>
                    <a:pt x="2168" y="3740"/>
                    <a:pt x="1968" y="3213"/>
                    <a:pt x="1869" y="2671"/>
                  </a:cubicBezTo>
                  <a:lnTo>
                    <a:pt x="1869" y="2500"/>
                  </a:lnTo>
                  <a:lnTo>
                    <a:pt x="1869" y="2472"/>
                  </a:lnTo>
                  <a:lnTo>
                    <a:pt x="1926" y="2371"/>
                  </a:lnTo>
                  <a:cubicBezTo>
                    <a:pt x="2025" y="2244"/>
                    <a:pt x="2139" y="2143"/>
                    <a:pt x="2268" y="2029"/>
                  </a:cubicBezTo>
                  <a:cubicBezTo>
                    <a:pt x="2339" y="1987"/>
                    <a:pt x="2411" y="1944"/>
                    <a:pt x="2496" y="1901"/>
                  </a:cubicBezTo>
                  <a:lnTo>
                    <a:pt x="2538" y="1887"/>
                  </a:lnTo>
                  <a:cubicBezTo>
                    <a:pt x="2639" y="1987"/>
                    <a:pt x="2724" y="2086"/>
                    <a:pt x="2824" y="2200"/>
                  </a:cubicBezTo>
                  <a:cubicBezTo>
                    <a:pt x="2867" y="2257"/>
                    <a:pt x="2924" y="2329"/>
                    <a:pt x="2966" y="2386"/>
                  </a:cubicBezTo>
                  <a:cubicBezTo>
                    <a:pt x="3080" y="2529"/>
                    <a:pt x="3238" y="2628"/>
                    <a:pt x="3380" y="2728"/>
                  </a:cubicBezTo>
                  <a:cubicBezTo>
                    <a:pt x="3504" y="2790"/>
                    <a:pt x="3628" y="2831"/>
                    <a:pt x="3761" y="2831"/>
                  </a:cubicBezTo>
                  <a:cubicBezTo>
                    <a:pt x="3781" y="2831"/>
                    <a:pt x="3801" y="2830"/>
                    <a:pt x="3822" y="2828"/>
                  </a:cubicBezTo>
                  <a:cubicBezTo>
                    <a:pt x="4065" y="2828"/>
                    <a:pt x="4293" y="2728"/>
                    <a:pt x="4464" y="2557"/>
                  </a:cubicBezTo>
                  <a:cubicBezTo>
                    <a:pt x="4563" y="2443"/>
                    <a:pt x="4649" y="2314"/>
                    <a:pt x="4678" y="2158"/>
                  </a:cubicBezTo>
                  <a:cubicBezTo>
                    <a:pt x="4692" y="2086"/>
                    <a:pt x="4706" y="2001"/>
                    <a:pt x="4706" y="1930"/>
                  </a:cubicBezTo>
                  <a:cubicBezTo>
                    <a:pt x="4706" y="1772"/>
                    <a:pt x="4664" y="1616"/>
                    <a:pt x="4578" y="1487"/>
                  </a:cubicBezTo>
                  <a:cubicBezTo>
                    <a:pt x="4464" y="1231"/>
                    <a:pt x="4293" y="1002"/>
                    <a:pt x="4107" y="789"/>
                  </a:cubicBezTo>
                  <a:cubicBezTo>
                    <a:pt x="3850" y="461"/>
                    <a:pt x="3523" y="175"/>
                    <a:pt x="3109" y="61"/>
                  </a:cubicBezTo>
                  <a:cubicBezTo>
                    <a:pt x="2952" y="22"/>
                    <a:pt x="2791" y="0"/>
                    <a:pt x="2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1377825" y="2905875"/>
              <a:ext cx="134450" cy="125450"/>
            </a:xfrm>
            <a:custGeom>
              <a:avLst/>
              <a:gdLst/>
              <a:ahLst/>
              <a:cxnLst/>
              <a:rect l="l" t="t" r="r" b="b"/>
              <a:pathLst>
                <a:path w="5378" h="5018" extrusionOk="0">
                  <a:moveTo>
                    <a:pt x="2574" y="1"/>
                  </a:moveTo>
                  <a:cubicBezTo>
                    <a:pt x="2151" y="1"/>
                    <a:pt x="1728" y="126"/>
                    <a:pt x="1356" y="343"/>
                  </a:cubicBezTo>
                  <a:cubicBezTo>
                    <a:pt x="1299" y="371"/>
                    <a:pt x="1227" y="413"/>
                    <a:pt x="1170" y="457"/>
                  </a:cubicBezTo>
                  <a:cubicBezTo>
                    <a:pt x="1027" y="556"/>
                    <a:pt x="885" y="670"/>
                    <a:pt x="757" y="784"/>
                  </a:cubicBezTo>
                  <a:cubicBezTo>
                    <a:pt x="586" y="942"/>
                    <a:pt x="457" y="1113"/>
                    <a:pt x="329" y="1298"/>
                  </a:cubicBezTo>
                  <a:cubicBezTo>
                    <a:pt x="243" y="1426"/>
                    <a:pt x="200" y="1598"/>
                    <a:pt x="143" y="1740"/>
                  </a:cubicBezTo>
                  <a:cubicBezTo>
                    <a:pt x="114" y="1811"/>
                    <a:pt x="101" y="1883"/>
                    <a:pt x="86" y="1968"/>
                  </a:cubicBezTo>
                  <a:cubicBezTo>
                    <a:pt x="0" y="2267"/>
                    <a:pt x="44" y="2596"/>
                    <a:pt x="101" y="2895"/>
                  </a:cubicBezTo>
                  <a:cubicBezTo>
                    <a:pt x="200" y="3480"/>
                    <a:pt x="485" y="4022"/>
                    <a:pt x="757" y="4549"/>
                  </a:cubicBezTo>
                  <a:cubicBezTo>
                    <a:pt x="914" y="4856"/>
                    <a:pt x="1248" y="5017"/>
                    <a:pt x="1580" y="5017"/>
                  </a:cubicBezTo>
                  <a:cubicBezTo>
                    <a:pt x="1757" y="5017"/>
                    <a:pt x="1934" y="4971"/>
                    <a:pt x="2082" y="4877"/>
                  </a:cubicBezTo>
                  <a:cubicBezTo>
                    <a:pt x="2311" y="4749"/>
                    <a:pt x="2468" y="4535"/>
                    <a:pt x="2539" y="4279"/>
                  </a:cubicBezTo>
                  <a:cubicBezTo>
                    <a:pt x="2596" y="4022"/>
                    <a:pt x="2554" y="3779"/>
                    <a:pt x="2425" y="3551"/>
                  </a:cubicBezTo>
                  <a:cubicBezTo>
                    <a:pt x="2339" y="3380"/>
                    <a:pt x="2240" y="3195"/>
                    <a:pt x="2154" y="3024"/>
                  </a:cubicBezTo>
                  <a:cubicBezTo>
                    <a:pt x="2097" y="2838"/>
                    <a:pt x="2040" y="2667"/>
                    <a:pt x="1997" y="2482"/>
                  </a:cubicBezTo>
                  <a:lnTo>
                    <a:pt x="1983" y="2381"/>
                  </a:lnTo>
                  <a:lnTo>
                    <a:pt x="2012" y="2282"/>
                  </a:lnTo>
                  <a:lnTo>
                    <a:pt x="2040" y="2239"/>
                  </a:lnTo>
                  <a:cubicBezTo>
                    <a:pt x="2126" y="2139"/>
                    <a:pt x="2240" y="2039"/>
                    <a:pt x="2339" y="1954"/>
                  </a:cubicBezTo>
                  <a:cubicBezTo>
                    <a:pt x="2411" y="1896"/>
                    <a:pt x="2468" y="1868"/>
                    <a:pt x="2539" y="1826"/>
                  </a:cubicBezTo>
                  <a:lnTo>
                    <a:pt x="2596" y="1811"/>
                  </a:lnTo>
                  <a:cubicBezTo>
                    <a:pt x="2644" y="1811"/>
                    <a:pt x="2698" y="1805"/>
                    <a:pt x="2749" y="1805"/>
                  </a:cubicBezTo>
                  <a:cubicBezTo>
                    <a:pt x="2775" y="1805"/>
                    <a:pt x="2800" y="1806"/>
                    <a:pt x="2824" y="1811"/>
                  </a:cubicBezTo>
                  <a:cubicBezTo>
                    <a:pt x="3010" y="1839"/>
                    <a:pt x="3195" y="1883"/>
                    <a:pt x="3366" y="1940"/>
                  </a:cubicBezTo>
                  <a:cubicBezTo>
                    <a:pt x="3480" y="1982"/>
                    <a:pt x="3580" y="2039"/>
                    <a:pt x="3694" y="2096"/>
                  </a:cubicBezTo>
                  <a:cubicBezTo>
                    <a:pt x="3837" y="2182"/>
                    <a:pt x="3993" y="2282"/>
                    <a:pt x="4151" y="2381"/>
                  </a:cubicBezTo>
                  <a:cubicBezTo>
                    <a:pt x="4275" y="2446"/>
                    <a:pt x="4412" y="2478"/>
                    <a:pt x="4548" y="2478"/>
                  </a:cubicBezTo>
                  <a:cubicBezTo>
                    <a:pt x="4770" y="2478"/>
                    <a:pt x="4990" y="2393"/>
                    <a:pt x="5149" y="2225"/>
                  </a:cubicBezTo>
                  <a:cubicBezTo>
                    <a:pt x="5292" y="2068"/>
                    <a:pt x="5377" y="1868"/>
                    <a:pt x="5377" y="1655"/>
                  </a:cubicBezTo>
                  <a:cubicBezTo>
                    <a:pt x="5377" y="1412"/>
                    <a:pt x="5263" y="1240"/>
                    <a:pt x="5120" y="1069"/>
                  </a:cubicBezTo>
                  <a:cubicBezTo>
                    <a:pt x="4934" y="856"/>
                    <a:pt x="4693" y="685"/>
                    <a:pt x="4450" y="542"/>
                  </a:cubicBezTo>
                  <a:cubicBezTo>
                    <a:pt x="4208" y="400"/>
                    <a:pt x="3951" y="286"/>
                    <a:pt x="3694" y="200"/>
                  </a:cubicBezTo>
                  <a:cubicBezTo>
                    <a:pt x="3394" y="114"/>
                    <a:pt x="3109" y="43"/>
                    <a:pt x="2810" y="14"/>
                  </a:cubicBezTo>
                  <a:cubicBezTo>
                    <a:pt x="2732" y="5"/>
                    <a:pt x="2653" y="1"/>
                    <a:pt x="2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1591025" y="2750300"/>
              <a:ext cx="152600" cy="99525"/>
            </a:xfrm>
            <a:custGeom>
              <a:avLst/>
              <a:gdLst/>
              <a:ahLst/>
              <a:cxnLst/>
              <a:rect l="l" t="t" r="r" b="b"/>
              <a:pathLst>
                <a:path w="6104" h="3981" extrusionOk="0">
                  <a:moveTo>
                    <a:pt x="2909" y="0"/>
                  </a:moveTo>
                  <a:cubicBezTo>
                    <a:pt x="2853" y="0"/>
                    <a:pt x="2796" y="2"/>
                    <a:pt x="2738" y="6"/>
                  </a:cubicBezTo>
                  <a:cubicBezTo>
                    <a:pt x="2510" y="20"/>
                    <a:pt x="2268" y="63"/>
                    <a:pt x="2040" y="149"/>
                  </a:cubicBezTo>
                  <a:cubicBezTo>
                    <a:pt x="1882" y="206"/>
                    <a:pt x="1740" y="276"/>
                    <a:pt x="1597" y="362"/>
                  </a:cubicBezTo>
                  <a:cubicBezTo>
                    <a:pt x="1327" y="519"/>
                    <a:pt x="1099" y="704"/>
                    <a:pt x="899" y="932"/>
                  </a:cubicBezTo>
                  <a:cubicBezTo>
                    <a:pt x="614" y="1246"/>
                    <a:pt x="414" y="1603"/>
                    <a:pt x="272" y="2002"/>
                  </a:cubicBezTo>
                  <a:cubicBezTo>
                    <a:pt x="157" y="2288"/>
                    <a:pt x="100" y="2573"/>
                    <a:pt x="43" y="2872"/>
                  </a:cubicBezTo>
                  <a:cubicBezTo>
                    <a:pt x="0" y="3100"/>
                    <a:pt x="15" y="3328"/>
                    <a:pt x="143" y="3542"/>
                  </a:cubicBezTo>
                  <a:cubicBezTo>
                    <a:pt x="272" y="3756"/>
                    <a:pt x="471" y="3898"/>
                    <a:pt x="699" y="3955"/>
                  </a:cubicBezTo>
                  <a:cubicBezTo>
                    <a:pt x="767" y="3972"/>
                    <a:pt x="837" y="3981"/>
                    <a:pt x="906" y="3981"/>
                  </a:cubicBezTo>
                  <a:cubicBezTo>
                    <a:pt x="1307" y="3981"/>
                    <a:pt x="1712" y="3712"/>
                    <a:pt x="1797" y="3299"/>
                  </a:cubicBezTo>
                  <a:cubicBezTo>
                    <a:pt x="1840" y="3058"/>
                    <a:pt x="1897" y="2801"/>
                    <a:pt x="1983" y="2558"/>
                  </a:cubicBezTo>
                  <a:cubicBezTo>
                    <a:pt x="2025" y="2444"/>
                    <a:pt x="2082" y="2345"/>
                    <a:pt x="2139" y="2259"/>
                  </a:cubicBezTo>
                  <a:cubicBezTo>
                    <a:pt x="2225" y="2159"/>
                    <a:pt x="2310" y="2059"/>
                    <a:pt x="2411" y="1974"/>
                  </a:cubicBezTo>
                  <a:cubicBezTo>
                    <a:pt x="2468" y="1930"/>
                    <a:pt x="2525" y="1888"/>
                    <a:pt x="2582" y="1860"/>
                  </a:cubicBezTo>
                  <a:lnTo>
                    <a:pt x="2781" y="1803"/>
                  </a:lnTo>
                  <a:lnTo>
                    <a:pt x="3052" y="1803"/>
                  </a:lnTo>
                  <a:cubicBezTo>
                    <a:pt x="3223" y="1831"/>
                    <a:pt x="3380" y="1873"/>
                    <a:pt x="3551" y="1930"/>
                  </a:cubicBezTo>
                  <a:cubicBezTo>
                    <a:pt x="3622" y="1959"/>
                    <a:pt x="3708" y="2002"/>
                    <a:pt x="3780" y="2045"/>
                  </a:cubicBezTo>
                  <a:cubicBezTo>
                    <a:pt x="3879" y="2088"/>
                    <a:pt x="3964" y="2145"/>
                    <a:pt x="4065" y="2216"/>
                  </a:cubicBezTo>
                  <a:cubicBezTo>
                    <a:pt x="4207" y="2330"/>
                    <a:pt x="4335" y="2444"/>
                    <a:pt x="4478" y="2573"/>
                  </a:cubicBezTo>
                  <a:cubicBezTo>
                    <a:pt x="4659" y="2733"/>
                    <a:pt x="4885" y="2815"/>
                    <a:pt x="5111" y="2815"/>
                  </a:cubicBezTo>
                  <a:cubicBezTo>
                    <a:pt x="5346" y="2815"/>
                    <a:pt x="5580" y="2726"/>
                    <a:pt x="5761" y="2544"/>
                  </a:cubicBezTo>
                  <a:cubicBezTo>
                    <a:pt x="6103" y="2187"/>
                    <a:pt x="6103" y="1588"/>
                    <a:pt x="5733" y="1261"/>
                  </a:cubicBezTo>
                  <a:cubicBezTo>
                    <a:pt x="5390" y="947"/>
                    <a:pt x="5035" y="647"/>
                    <a:pt x="4635" y="434"/>
                  </a:cubicBezTo>
                  <a:cubicBezTo>
                    <a:pt x="4421" y="320"/>
                    <a:pt x="4193" y="234"/>
                    <a:pt x="3964" y="149"/>
                  </a:cubicBezTo>
                  <a:cubicBezTo>
                    <a:pt x="3765" y="91"/>
                    <a:pt x="3565" y="63"/>
                    <a:pt x="3365" y="34"/>
                  </a:cubicBezTo>
                  <a:cubicBezTo>
                    <a:pt x="3210" y="14"/>
                    <a:pt x="3061" y="0"/>
                    <a:pt x="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1159650" y="3028225"/>
              <a:ext cx="121600" cy="100475"/>
            </a:xfrm>
            <a:custGeom>
              <a:avLst/>
              <a:gdLst/>
              <a:ahLst/>
              <a:cxnLst/>
              <a:rect l="l" t="t" r="r" b="b"/>
              <a:pathLst>
                <a:path w="4864" h="4019" extrusionOk="0">
                  <a:moveTo>
                    <a:pt x="2751" y="1"/>
                  </a:moveTo>
                  <a:cubicBezTo>
                    <a:pt x="2505" y="1"/>
                    <a:pt x="2262" y="27"/>
                    <a:pt x="2011" y="69"/>
                  </a:cubicBezTo>
                  <a:cubicBezTo>
                    <a:pt x="1840" y="98"/>
                    <a:pt x="1641" y="183"/>
                    <a:pt x="1483" y="269"/>
                  </a:cubicBezTo>
                  <a:lnTo>
                    <a:pt x="1369" y="326"/>
                  </a:lnTo>
                  <a:cubicBezTo>
                    <a:pt x="1184" y="440"/>
                    <a:pt x="1013" y="582"/>
                    <a:pt x="842" y="739"/>
                  </a:cubicBezTo>
                  <a:cubicBezTo>
                    <a:pt x="713" y="881"/>
                    <a:pt x="599" y="1052"/>
                    <a:pt x="485" y="1210"/>
                  </a:cubicBezTo>
                  <a:cubicBezTo>
                    <a:pt x="428" y="1295"/>
                    <a:pt x="399" y="1381"/>
                    <a:pt x="357" y="1480"/>
                  </a:cubicBezTo>
                  <a:cubicBezTo>
                    <a:pt x="272" y="1680"/>
                    <a:pt x="200" y="1866"/>
                    <a:pt x="158" y="2065"/>
                  </a:cubicBezTo>
                  <a:cubicBezTo>
                    <a:pt x="43" y="2436"/>
                    <a:pt x="0" y="2821"/>
                    <a:pt x="43" y="3191"/>
                  </a:cubicBezTo>
                  <a:cubicBezTo>
                    <a:pt x="43" y="3349"/>
                    <a:pt x="86" y="3491"/>
                    <a:pt x="158" y="3619"/>
                  </a:cubicBezTo>
                  <a:cubicBezTo>
                    <a:pt x="272" y="3805"/>
                    <a:pt x="456" y="3933"/>
                    <a:pt x="671" y="3990"/>
                  </a:cubicBezTo>
                  <a:cubicBezTo>
                    <a:pt x="742" y="4009"/>
                    <a:pt x="815" y="4019"/>
                    <a:pt x="887" y="4019"/>
                  </a:cubicBezTo>
                  <a:cubicBezTo>
                    <a:pt x="1032" y="4019"/>
                    <a:pt x="1174" y="3981"/>
                    <a:pt x="1298" y="3904"/>
                  </a:cubicBezTo>
                  <a:cubicBezTo>
                    <a:pt x="1469" y="3790"/>
                    <a:pt x="1641" y="3591"/>
                    <a:pt x="1683" y="3391"/>
                  </a:cubicBezTo>
                  <a:cubicBezTo>
                    <a:pt x="1740" y="2963"/>
                    <a:pt x="1797" y="2550"/>
                    <a:pt x="1940" y="2151"/>
                  </a:cubicBezTo>
                  <a:cubicBezTo>
                    <a:pt x="1968" y="2079"/>
                    <a:pt x="1997" y="2022"/>
                    <a:pt x="2040" y="1965"/>
                  </a:cubicBezTo>
                  <a:cubicBezTo>
                    <a:pt x="2082" y="1908"/>
                    <a:pt x="2139" y="1851"/>
                    <a:pt x="2196" y="1794"/>
                  </a:cubicBezTo>
                  <a:lnTo>
                    <a:pt x="2310" y="1723"/>
                  </a:lnTo>
                  <a:lnTo>
                    <a:pt x="2481" y="1680"/>
                  </a:lnTo>
                  <a:cubicBezTo>
                    <a:pt x="2560" y="1676"/>
                    <a:pt x="2638" y="1674"/>
                    <a:pt x="2715" y="1674"/>
                  </a:cubicBezTo>
                  <a:cubicBezTo>
                    <a:pt x="2903" y="1674"/>
                    <a:pt x="3088" y="1684"/>
                    <a:pt x="3280" y="1695"/>
                  </a:cubicBezTo>
                  <a:lnTo>
                    <a:pt x="3793" y="1780"/>
                  </a:lnTo>
                  <a:cubicBezTo>
                    <a:pt x="3869" y="1794"/>
                    <a:pt x="3942" y="1802"/>
                    <a:pt x="4013" y="1802"/>
                  </a:cubicBezTo>
                  <a:cubicBezTo>
                    <a:pt x="4155" y="1802"/>
                    <a:pt x="4288" y="1771"/>
                    <a:pt x="4421" y="1695"/>
                  </a:cubicBezTo>
                  <a:cubicBezTo>
                    <a:pt x="4607" y="1581"/>
                    <a:pt x="4749" y="1395"/>
                    <a:pt x="4806" y="1181"/>
                  </a:cubicBezTo>
                  <a:cubicBezTo>
                    <a:pt x="4863" y="967"/>
                    <a:pt x="4820" y="739"/>
                    <a:pt x="4706" y="554"/>
                  </a:cubicBezTo>
                  <a:cubicBezTo>
                    <a:pt x="4607" y="368"/>
                    <a:pt x="4407" y="212"/>
                    <a:pt x="4193" y="168"/>
                  </a:cubicBezTo>
                  <a:cubicBezTo>
                    <a:pt x="3808" y="98"/>
                    <a:pt x="3409" y="54"/>
                    <a:pt x="3023" y="12"/>
                  </a:cubicBezTo>
                  <a:cubicBezTo>
                    <a:pt x="2932" y="4"/>
                    <a:pt x="2841" y="1"/>
                    <a:pt x="2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1192100" y="2863975"/>
              <a:ext cx="108025" cy="101200"/>
            </a:xfrm>
            <a:custGeom>
              <a:avLst/>
              <a:gdLst/>
              <a:ahLst/>
              <a:cxnLst/>
              <a:rect l="l" t="t" r="r" b="b"/>
              <a:pathLst>
                <a:path w="4321" h="4048" extrusionOk="0">
                  <a:moveTo>
                    <a:pt x="2531" y="0"/>
                  </a:moveTo>
                  <a:cubicBezTo>
                    <a:pt x="2081" y="0"/>
                    <a:pt x="1645" y="138"/>
                    <a:pt x="1255" y="364"/>
                  </a:cubicBezTo>
                  <a:cubicBezTo>
                    <a:pt x="1198" y="407"/>
                    <a:pt x="1126" y="450"/>
                    <a:pt x="1069" y="492"/>
                  </a:cubicBezTo>
                  <a:cubicBezTo>
                    <a:pt x="756" y="707"/>
                    <a:pt x="514" y="963"/>
                    <a:pt x="286" y="1262"/>
                  </a:cubicBezTo>
                  <a:cubicBezTo>
                    <a:pt x="242" y="1319"/>
                    <a:pt x="214" y="1376"/>
                    <a:pt x="171" y="1448"/>
                  </a:cubicBezTo>
                  <a:cubicBezTo>
                    <a:pt x="128" y="1547"/>
                    <a:pt x="100" y="1648"/>
                    <a:pt x="57" y="1747"/>
                  </a:cubicBezTo>
                  <a:cubicBezTo>
                    <a:pt x="14" y="1990"/>
                    <a:pt x="0" y="2190"/>
                    <a:pt x="57" y="2418"/>
                  </a:cubicBezTo>
                  <a:cubicBezTo>
                    <a:pt x="114" y="2688"/>
                    <a:pt x="242" y="2945"/>
                    <a:pt x="385" y="3188"/>
                  </a:cubicBezTo>
                  <a:cubicBezTo>
                    <a:pt x="457" y="3344"/>
                    <a:pt x="542" y="3487"/>
                    <a:pt x="642" y="3616"/>
                  </a:cubicBezTo>
                  <a:cubicBezTo>
                    <a:pt x="813" y="3892"/>
                    <a:pt x="1113" y="4047"/>
                    <a:pt x="1416" y="4047"/>
                  </a:cubicBezTo>
                  <a:cubicBezTo>
                    <a:pt x="1566" y="4047"/>
                    <a:pt x="1717" y="4010"/>
                    <a:pt x="1854" y="3930"/>
                  </a:cubicBezTo>
                  <a:cubicBezTo>
                    <a:pt x="2267" y="3687"/>
                    <a:pt x="2425" y="3116"/>
                    <a:pt x="2168" y="2717"/>
                  </a:cubicBezTo>
                  <a:cubicBezTo>
                    <a:pt x="2039" y="2517"/>
                    <a:pt x="1925" y="2318"/>
                    <a:pt x="1811" y="2118"/>
                  </a:cubicBezTo>
                  <a:lnTo>
                    <a:pt x="1868" y="2047"/>
                  </a:lnTo>
                  <a:cubicBezTo>
                    <a:pt x="1953" y="1947"/>
                    <a:pt x="2039" y="1848"/>
                    <a:pt x="2139" y="1747"/>
                  </a:cubicBezTo>
                  <a:cubicBezTo>
                    <a:pt x="2210" y="1705"/>
                    <a:pt x="2282" y="1662"/>
                    <a:pt x="2353" y="1633"/>
                  </a:cubicBezTo>
                  <a:lnTo>
                    <a:pt x="2467" y="1591"/>
                  </a:lnTo>
                  <a:lnTo>
                    <a:pt x="2724" y="1591"/>
                  </a:lnTo>
                  <a:cubicBezTo>
                    <a:pt x="2923" y="1633"/>
                    <a:pt x="3123" y="1690"/>
                    <a:pt x="3322" y="1747"/>
                  </a:cubicBezTo>
                  <a:cubicBezTo>
                    <a:pt x="3382" y="1762"/>
                    <a:pt x="3443" y="1769"/>
                    <a:pt x="3503" y="1769"/>
                  </a:cubicBezTo>
                  <a:cubicBezTo>
                    <a:pt x="3787" y="1769"/>
                    <a:pt x="4063" y="1609"/>
                    <a:pt x="4193" y="1363"/>
                  </a:cubicBezTo>
                  <a:cubicBezTo>
                    <a:pt x="4292" y="1192"/>
                    <a:pt x="4321" y="977"/>
                    <a:pt x="4264" y="792"/>
                  </a:cubicBezTo>
                  <a:cubicBezTo>
                    <a:pt x="4221" y="606"/>
                    <a:pt x="4079" y="393"/>
                    <a:pt x="3893" y="307"/>
                  </a:cubicBezTo>
                  <a:cubicBezTo>
                    <a:pt x="3693" y="236"/>
                    <a:pt x="3508" y="165"/>
                    <a:pt x="3309" y="108"/>
                  </a:cubicBezTo>
                  <a:cubicBezTo>
                    <a:pt x="3109" y="51"/>
                    <a:pt x="2909" y="22"/>
                    <a:pt x="2710" y="7"/>
                  </a:cubicBezTo>
                  <a:cubicBezTo>
                    <a:pt x="2650" y="2"/>
                    <a:pt x="2590" y="0"/>
                    <a:pt x="2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1383525" y="2741100"/>
              <a:ext cx="122325" cy="122025"/>
            </a:xfrm>
            <a:custGeom>
              <a:avLst/>
              <a:gdLst/>
              <a:ahLst/>
              <a:cxnLst/>
              <a:rect l="l" t="t" r="r" b="b"/>
              <a:pathLst>
                <a:path w="4893" h="4881" extrusionOk="0">
                  <a:moveTo>
                    <a:pt x="2546" y="0"/>
                  </a:moveTo>
                  <a:cubicBezTo>
                    <a:pt x="2511" y="0"/>
                    <a:pt x="2475" y="1"/>
                    <a:pt x="2440" y="3"/>
                  </a:cubicBezTo>
                  <a:cubicBezTo>
                    <a:pt x="2297" y="3"/>
                    <a:pt x="2154" y="45"/>
                    <a:pt x="2026" y="60"/>
                  </a:cubicBezTo>
                  <a:cubicBezTo>
                    <a:pt x="1797" y="89"/>
                    <a:pt x="1584" y="203"/>
                    <a:pt x="1384" y="302"/>
                  </a:cubicBezTo>
                  <a:lnTo>
                    <a:pt x="1327" y="345"/>
                  </a:lnTo>
                  <a:cubicBezTo>
                    <a:pt x="1170" y="431"/>
                    <a:pt x="1042" y="545"/>
                    <a:pt x="900" y="659"/>
                  </a:cubicBezTo>
                  <a:cubicBezTo>
                    <a:pt x="771" y="787"/>
                    <a:pt x="643" y="916"/>
                    <a:pt x="529" y="1058"/>
                  </a:cubicBezTo>
                  <a:cubicBezTo>
                    <a:pt x="314" y="1329"/>
                    <a:pt x="172" y="1629"/>
                    <a:pt x="72" y="1971"/>
                  </a:cubicBezTo>
                  <a:cubicBezTo>
                    <a:pt x="15" y="2184"/>
                    <a:pt x="15" y="2413"/>
                    <a:pt x="15" y="2641"/>
                  </a:cubicBezTo>
                  <a:cubicBezTo>
                    <a:pt x="1" y="2840"/>
                    <a:pt x="15" y="3055"/>
                    <a:pt x="29" y="3255"/>
                  </a:cubicBezTo>
                  <a:cubicBezTo>
                    <a:pt x="44" y="3540"/>
                    <a:pt x="72" y="3825"/>
                    <a:pt x="86" y="4110"/>
                  </a:cubicBezTo>
                  <a:cubicBezTo>
                    <a:pt x="101" y="4323"/>
                    <a:pt x="172" y="4509"/>
                    <a:pt x="329" y="4666"/>
                  </a:cubicBezTo>
                  <a:cubicBezTo>
                    <a:pt x="472" y="4808"/>
                    <a:pt x="671" y="4880"/>
                    <a:pt x="871" y="4880"/>
                  </a:cubicBezTo>
                  <a:cubicBezTo>
                    <a:pt x="1284" y="4880"/>
                    <a:pt x="1683" y="4523"/>
                    <a:pt x="1655" y="4095"/>
                  </a:cubicBezTo>
                  <a:cubicBezTo>
                    <a:pt x="1626" y="3768"/>
                    <a:pt x="1613" y="3454"/>
                    <a:pt x="1598" y="3126"/>
                  </a:cubicBezTo>
                  <a:cubicBezTo>
                    <a:pt x="1584" y="2897"/>
                    <a:pt x="1569" y="2656"/>
                    <a:pt x="1584" y="2413"/>
                  </a:cubicBezTo>
                  <a:cubicBezTo>
                    <a:pt x="1598" y="2342"/>
                    <a:pt x="1613" y="2285"/>
                    <a:pt x="1641" y="2213"/>
                  </a:cubicBezTo>
                  <a:cubicBezTo>
                    <a:pt x="1670" y="2156"/>
                    <a:pt x="1698" y="2099"/>
                    <a:pt x="1740" y="2042"/>
                  </a:cubicBezTo>
                  <a:cubicBezTo>
                    <a:pt x="1826" y="1928"/>
                    <a:pt x="1926" y="1814"/>
                    <a:pt x="2040" y="1714"/>
                  </a:cubicBezTo>
                  <a:cubicBezTo>
                    <a:pt x="2111" y="1686"/>
                    <a:pt x="2168" y="1643"/>
                    <a:pt x="2240" y="1614"/>
                  </a:cubicBezTo>
                  <a:lnTo>
                    <a:pt x="2368" y="1572"/>
                  </a:lnTo>
                  <a:lnTo>
                    <a:pt x="2567" y="1572"/>
                  </a:lnTo>
                  <a:cubicBezTo>
                    <a:pt x="2624" y="1585"/>
                    <a:pt x="2682" y="1600"/>
                    <a:pt x="2753" y="1614"/>
                  </a:cubicBezTo>
                  <a:cubicBezTo>
                    <a:pt x="2867" y="1671"/>
                    <a:pt x="2995" y="1743"/>
                    <a:pt x="3109" y="1814"/>
                  </a:cubicBezTo>
                  <a:cubicBezTo>
                    <a:pt x="3267" y="1943"/>
                    <a:pt x="3423" y="2070"/>
                    <a:pt x="3609" y="2142"/>
                  </a:cubicBezTo>
                  <a:cubicBezTo>
                    <a:pt x="3737" y="2213"/>
                    <a:pt x="3866" y="2241"/>
                    <a:pt x="4008" y="2241"/>
                  </a:cubicBezTo>
                  <a:cubicBezTo>
                    <a:pt x="4222" y="2241"/>
                    <a:pt x="4421" y="2142"/>
                    <a:pt x="4579" y="1985"/>
                  </a:cubicBezTo>
                  <a:cubicBezTo>
                    <a:pt x="4864" y="1686"/>
                    <a:pt x="4892" y="1144"/>
                    <a:pt x="4550" y="859"/>
                  </a:cubicBezTo>
                  <a:cubicBezTo>
                    <a:pt x="4351" y="688"/>
                    <a:pt x="4108" y="545"/>
                    <a:pt x="3894" y="402"/>
                  </a:cubicBezTo>
                  <a:cubicBezTo>
                    <a:pt x="3695" y="274"/>
                    <a:pt x="3452" y="174"/>
                    <a:pt x="3223" y="102"/>
                  </a:cubicBezTo>
                  <a:cubicBezTo>
                    <a:pt x="3001" y="41"/>
                    <a:pt x="2778" y="0"/>
                    <a:pt x="2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0" name="Google Shape;1410;p38"/>
          <p:cNvSpPr/>
          <p:nvPr/>
        </p:nvSpPr>
        <p:spPr>
          <a:xfrm>
            <a:off x="2922125" y="3630000"/>
            <a:ext cx="513375" cy="875000"/>
          </a:xfrm>
          <a:custGeom>
            <a:avLst/>
            <a:gdLst/>
            <a:ahLst/>
            <a:cxnLst/>
            <a:rect l="l" t="t" r="r" b="b"/>
            <a:pathLst>
              <a:path w="20535" h="35000" extrusionOk="0">
                <a:moveTo>
                  <a:pt x="2733" y="1"/>
                </a:moveTo>
                <a:cubicBezTo>
                  <a:pt x="1677" y="1"/>
                  <a:pt x="725" y="143"/>
                  <a:pt x="328" y="575"/>
                </a:cubicBezTo>
                <a:lnTo>
                  <a:pt x="156" y="518"/>
                </a:lnTo>
                <a:lnTo>
                  <a:pt x="257" y="675"/>
                </a:lnTo>
                <a:cubicBezTo>
                  <a:pt x="213" y="732"/>
                  <a:pt x="171" y="804"/>
                  <a:pt x="156" y="874"/>
                </a:cubicBezTo>
                <a:cubicBezTo>
                  <a:pt x="0" y="1445"/>
                  <a:pt x="156" y="2300"/>
                  <a:pt x="156" y="2899"/>
                </a:cubicBezTo>
                <a:lnTo>
                  <a:pt x="156" y="9231"/>
                </a:lnTo>
                <a:lnTo>
                  <a:pt x="156" y="25944"/>
                </a:lnTo>
                <a:lnTo>
                  <a:pt x="156" y="35000"/>
                </a:lnTo>
                <a:lnTo>
                  <a:pt x="20535" y="35000"/>
                </a:lnTo>
                <a:lnTo>
                  <a:pt x="20263" y="34871"/>
                </a:lnTo>
                <a:cubicBezTo>
                  <a:pt x="20206" y="34129"/>
                  <a:pt x="19693" y="33502"/>
                  <a:pt x="19195" y="32946"/>
                </a:cubicBezTo>
                <a:cubicBezTo>
                  <a:pt x="17569" y="31178"/>
                  <a:pt x="15801" y="29552"/>
                  <a:pt x="13903" y="28083"/>
                </a:cubicBezTo>
                <a:cubicBezTo>
                  <a:pt x="12492" y="26999"/>
                  <a:pt x="10952" y="25930"/>
                  <a:pt x="10153" y="24347"/>
                </a:cubicBezTo>
                <a:cubicBezTo>
                  <a:pt x="9255" y="22536"/>
                  <a:pt x="9483" y="20411"/>
                  <a:pt x="9726" y="18401"/>
                </a:cubicBezTo>
                <a:cubicBezTo>
                  <a:pt x="10011" y="16076"/>
                  <a:pt x="10281" y="13752"/>
                  <a:pt x="10752" y="11455"/>
                </a:cubicBezTo>
                <a:cubicBezTo>
                  <a:pt x="11080" y="9858"/>
                  <a:pt x="11494" y="8276"/>
                  <a:pt x="11522" y="6650"/>
                </a:cubicBezTo>
                <a:cubicBezTo>
                  <a:pt x="11551" y="5025"/>
                  <a:pt x="11137" y="3327"/>
                  <a:pt x="10011" y="2158"/>
                </a:cubicBezTo>
                <a:cubicBezTo>
                  <a:pt x="9169" y="1288"/>
                  <a:pt x="8014" y="789"/>
                  <a:pt x="6845" y="490"/>
                </a:cubicBezTo>
                <a:cubicBezTo>
                  <a:pt x="6745" y="475"/>
                  <a:pt x="6645" y="446"/>
                  <a:pt x="6545" y="433"/>
                </a:cubicBezTo>
                <a:cubicBezTo>
                  <a:pt x="5911" y="283"/>
                  <a:pt x="4220" y="1"/>
                  <a:pt x="27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38"/>
          <p:cNvSpPr/>
          <p:nvPr/>
        </p:nvSpPr>
        <p:spPr>
          <a:xfrm>
            <a:off x="6024375" y="3706500"/>
            <a:ext cx="612850" cy="798500"/>
          </a:xfrm>
          <a:custGeom>
            <a:avLst/>
            <a:gdLst/>
            <a:ahLst/>
            <a:cxnLst/>
            <a:rect l="l" t="t" r="r" b="b"/>
            <a:pathLst>
              <a:path w="24514" h="31940" extrusionOk="0">
                <a:moveTo>
                  <a:pt x="17729" y="1"/>
                </a:moveTo>
                <a:cubicBezTo>
                  <a:pt x="17037" y="1"/>
                  <a:pt x="16360" y="187"/>
                  <a:pt x="15814" y="609"/>
                </a:cubicBezTo>
                <a:cubicBezTo>
                  <a:pt x="15301" y="995"/>
                  <a:pt x="14930" y="1537"/>
                  <a:pt x="14631" y="2092"/>
                </a:cubicBezTo>
                <a:cubicBezTo>
                  <a:pt x="13932" y="3347"/>
                  <a:pt x="13462" y="4716"/>
                  <a:pt x="13234" y="6129"/>
                </a:cubicBezTo>
                <a:cubicBezTo>
                  <a:pt x="12863" y="8538"/>
                  <a:pt x="13205" y="11006"/>
                  <a:pt x="13789" y="13373"/>
                </a:cubicBezTo>
                <a:cubicBezTo>
                  <a:pt x="14004" y="14242"/>
                  <a:pt x="14261" y="15141"/>
                  <a:pt x="14217" y="16039"/>
                </a:cubicBezTo>
                <a:cubicBezTo>
                  <a:pt x="14175" y="16952"/>
                  <a:pt x="13776" y="17893"/>
                  <a:pt x="12977" y="18335"/>
                </a:cubicBezTo>
                <a:cubicBezTo>
                  <a:pt x="12425" y="18650"/>
                  <a:pt x="11786" y="18667"/>
                  <a:pt x="11136" y="18667"/>
                </a:cubicBezTo>
                <a:cubicBezTo>
                  <a:pt x="11054" y="18667"/>
                  <a:pt x="10973" y="18667"/>
                  <a:pt x="10891" y="18667"/>
                </a:cubicBezTo>
                <a:cubicBezTo>
                  <a:pt x="10412" y="18667"/>
                  <a:pt x="9933" y="18676"/>
                  <a:pt x="9483" y="18805"/>
                </a:cubicBezTo>
                <a:cubicBezTo>
                  <a:pt x="8342" y="19148"/>
                  <a:pt x="7572" y="20218"/>
                  <a:pt x="7201" y="21344"/>
                </a:cubicBezTo>
                <a:cubicBezTo>
                  <a:pt x="6845" y="22471"/>
                  <a:pt x="6802" y="23669"/>
                  <a:pt x="6646" y="24838"/>
                </a:cubicBezTo>
                <a:cubicBezTo>
                  <a:pt x="6503" y="26007"/>
                  <a:pt x="6189" y="27219"/>
                  <a:pt x="5391" y="28089"/>
                </a:cubicBezTo>
                <a:cubicBezTo>
                  <a:pt x="3893" y="29729"/>
                  <a:pt x="984" y="29858"/>
                  <a:pt x="57" y="31883"/>
                </a:cubicBezTo>
                <a:lnTo>
                  <a:pt x="285" y="31883"/>
                </a:lnTo>
                <a:lnTo>
                  <a:pt x="0" y="31940"/>
                </a:lnTo>
                <a:lnTo>
                  <a:pt x="24513" y="31940"/>
                </a:lnTo>
                <a:lnTo>
                  <a:pt x="24513" y="18406"/>
                </a:lnTo>
                <a:lnTo>
                  <a:pt x="24513" y="9879"/>
                </a:lnTo>
                <a:lnTo>
                  <a:pt x="24513" y="7084"/>
                </a:lnTo>
                <a:cubicBezTo>
                  <a:pt x="24513" y="6798"/>
                  <a:pt x="24485" y="6528"/>
                  <a:pt x="24414" y="6256"/>
                </a:cubicBezTo>
                <a:lnTo>
                  <a:pt x="24513" y="6142"/>
                </a:lnTo>
                <a:lnTo>
                  <a:pt x="24513" y="6000"/>
                </a:lnTo>
                <a:lnTo>
                  <a:pt x="24357" y="6028"/>
                </a:lnTo>
                <a:cubicBezTo>
                  <a:pt x="24015" y="4845"/>
                  <a:pt x="23159" y="3818"/>
                  <a:pt x="22374" y="2849"/>
                </a:cubicBezTo>
                <a:cubicBezTo>
                  <a:pt x="21562" y="1851"/>
                  <a:pt x="20649" y="895"/>
                  <a:pt x="19465" y="381"/>
                </a:cubicBezTo>
                <a:cubicBezTo>
                  <a:pt x="18925" y="138"/>
                  <a:pt x="18322" y="1"/>
                  <a:pt x="17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8"/>
          <p:cNvSpPr/>
          <p:nvPr/>
        </p:nvSpPr>
        <p:spPr>
          <a:xfrm>
            <a:off x="4762725" y="1331800"/>
            <a:ext cx="706264" cy="1173664"/>
          </a:xfrm>
          <a:custGeom>
            <a:avLst/>
            <a:gdLst/>
            <a:ahLst/>
            <a:cxnLst/>
            <a:rect l="l" t="t" r="r" b="b"/>
            <a:pathLst>
              <a:path w="13678" h="22730" extrusionOk="0">
                <a:moveTo>
                  <a:pt x="2909" y="0"/>
                </a:moveTo>
                <a:cubicBezTo>
                  <a:pt x="1923" y="0"/>
                  <a:pt x="938" y="366"/>
                  <a:pt x="1" y="740"/>
                </a:cubicBezTo>
                <a:lnTo>
                  <a:pt x="1" y="754"/>
                </a:lnTo>
                <a:lnTo>
                  <a:pt x="1" y="22730"/>
                </a:lnTo>
                <a:lnTo>
                  <a:pt x="13677" y="22730"/>
                </a:lnTo>
                <a:lnTo>
                  <a:pt x="13677" y="20305"/>
                </a:lnTo>
                <a:cubicBezTo>
                  <a:pt x="13662" y="20277"/>
                  <a:pt x="13677" y="20262"/>
                  <a:pt x="13662" y="20234"/>
                </a:cubicBezTo>
                <a:cubicBezTo>
                  <a:pt x="13662" y="20049"/>
                  <a:pt x="13649" y="19834"/>
                  <a:pt x="13520" y="19706"/>
                </a:cubicBezTo>
                <a:cubicBezTo>
                  <a:pt x="13420" y="19606"/>
                  <a:pt x="13278" y="19578"/>
                  <a:pt x="13149" y="19549"/>
                </a:cubicBezTo>
                <a:cubicBezTo>
                  <a:pt x="12401" y="19409"/>
                  <a:pt x="11638" y="19339"/>
                  <a:pt x="10876" y="19339"/>
                </a:cubicBezTo>
                <a:cubicBezTo>
                  <a:pt x="10549" y="19339"/>
                  <a:pt x="10223" y="19352"/>
                  <a:pt x="9898" y="19378"/>
                </a:cubicBezTo>
                <a:cubicBezTo>
                  <a:pt x="9757" y="19391"/>
                  <a:pt x="9607" y="19403"/>
                  <a:pt x="9459" y="19403"/>
                </a:cubicBezTo>
                <a:cubicBezTo>
                  <a:pt x="9111" y="19403"/>
                  <a:pt x="8772" y="19339"/>
                  <a:pt x="8572" y="19079"/>
                </a:cubicBezTo>
                <a:cubicBezTo>
                  <a:pt x="8443" y="18908"/>
                  <a:pt x="8401" y="18693"/>
                  <a:pt x="8401" y="18494"/>
                </a:cubicBezTo>
                <a:cubicBezTo>
                  <a:pt x="8357" y="17510"/>
                  <a:pt x="8956" y="16640"/>
                  <a:pt x="9213" y="15699"/>
                </a:cubicBezTo>
                <a:cubicBezTo>
                  <a:pt x="9384" y="15071"/>
                  <a:pt x="9399" y="14415"/>
                  <a:pt x="9370" y="13759"/>
                </a:cubicBezTo>
                <a:cubicBezTo>
                  <a:pt x="9313" y="12932"/>
                  <a:pt x="9171" y="12091"/>
                  <a:pt x="8757" y="11378"/>
                </a:cubicBezTo>
                <a:cubicBezTo>
                  <a:pt x="8357" y="10651"/>
                  <a:pt x="7659" y="10066"/>
                  <a:pt x="6832" y="9966"/>
                </a:cubicBezTo>
                <a:cubicBezTo>
                  <a:pt x="6695" y="9947"/>
                  <a:pt x="6556" y="9941"/>
                  <a:pt x="6417" y="9941"/>
                </a:cubicBezTo>
                <a:cubicBezTo>
                  <a:pt x="6220" y="9941"/>
                  <a:pt x="6021" y="9953"/>
                  <a:pt x="5826" y="9953"/>
                </a:cubicBezTo>
                <a:cubicBezTo>
                  <a:pt x="5538" y="9953"/>
                  <a:pt x="5256" y="9929"/>
                  <a:pt x="4992" y="9810"/>
                </a:cubicBezTo>
                <a:cubicBezTo>
                  <a:pt x="4393" y="9525"/>
                  <a:pt x="4108" y="8783"/>
                  <a:pt x="4180" y="8112"/>
                </a:cubicBezTo>
                <a:cubicBezTo>
                  <a:pt x="4265" y="7456"/>
                  <a:pt x="4621" y="6857"/>
                  <a:pt x="5007" y="6315"/>
                </a:cubicBezTo>
                <a:cubicBezTo>
                  <a:pt x="5391" y="5774"/>
                  <a:pt x="5819" y="5247"/>
                  <a:pt x="6076" y="4633"/>
                </a:cubicBezTo>
                <a:cubicBezTo>
                  <a:pt x="6461" y="3706"/>
                  <a:pt x="6389" y="2608"/>
                  <a:pt x="5919" y="1738"/>
                </a:cubicBezTo>
                <a:cubicBezTo>
                  <a:pt x="5435" y="868"/>
                  <a:pt x="4536" y="227"/>
                  <a:pt x="3552" y="56"/>
                </a:cubicBezTo>
                <a:cubicBezTo>
                  <a:pt x="3338" y="17"/>
                  <a:pt x="3123" y="0"/>
                  <a:pt x="29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8"/>
          <p:cNvSpPr/>
          <p:nvPr/>
        </p:nvSpPr>
        <p:spPr>
          <a:xfrm>
            <a:off x="6991900" y="3652350"/>
            <a:ext cx="355100" cy="830275"/>
          </a:xfrm>
          <a:custGeom>
            <a:avLst/>
            <a:gdLst/>
            <a:ahLst/>
            <a:cxnLst/>
            <a:rect l="l" t="t" r="r" b="b"/>
            <a:pathLst>
              <a:path w="14204" h="33211" extrusionOk="0">
                <a:moveTo>
                  <a:pt x="11226" y="0"/>
                </a:moveTo>
                <a:cubicBezTo>
                  <a:pt x="10295" y="0"/>
                  <a:pt x="9170" y="476"/>
                  <a:pt x="8656" y="868"/>
                </a:cubicBezTo>
                <a:cubicBezTo>
                  <a:pt x="7672" y="1610"/>
                  <a:pt x="7073" y="2821"/>
                  <a:pt x="7087" y="4048"/>
                </a:cubicBezTo>
                <a:cubicBezTo>
                  <a:pt x="7102" y="5203"/>
                  <a:pt x="7601" y="6287"/>
                  <a:pt x="8057" y="7356"/>
                </a:cubicBezTo>
                <a:cubicBezTo>
                  <a:pt x="8656" y="8725"/>
                  <a:pt x="9198" y="10151"/>
                  <a:pt x="9412" y="11649"/>
                </a:cubicBezTo>
                <a:cubicBezTo>
                  <a:pt x="9625" y="13132"/>
                  <a:pt x="9511" y="14701"/>
                  <a:pt x="8827" y="16041"/>
                </a:cubicBezTo>
                <a:cubicBezTo>
                  <a:pt x="7743" y="18165"/>
                  <a:pt x="5476" y="19378"/>
                  <a:pt x="3608" y="20875"/>
                </a:cubicBezTo>
                <a:cubicBezTo>
                  <a:pt x="2425" y="21802"/>
                  <a:pt x="1341" y="22928"/>
                  <a:pt x="727" y="24297"/>
                </a:cubicBezTo>
                <a:cubicBezTo>
                  <a:pt x="100" y="25681"/>
                  <a:pt x="0" y="27335"/>
                  <a:pt x="699" y="28676"/>
                </a:cubicBezTo>
                <a:cubicBezTo>
                  <a:pt x="1069" y="29346"/>
                  <a:pt x="1626" y="29959"/>
                  <a:pt x="1712" y="30715"/>
                </a:cubicBezTo>
                <a:cubicBezTo>
                  <a:pt x="1769" y="31228"/>
                  <a:pt x="1583" y="31756"/>
                  <a:pt x="1782" y="32241"/>
                </a:cubicBezTo>
                <a:cubicBezTo>
                  <a:pt x="1953" y="32669"/>
                  <a:pt x="2396" y="32939"/>
                  <a:pt x="2866" y="33025"/>
                </a:cubicBezTo>
                <a:cubicBezTo>
                  <a:pt x="2967" y="33053"/>
                  <a:pt x="3081" y="33068"/>
                  <a:pt x="3180" y="33068"/>
                </a:cubicBezTo>
                <a:lnTo>
                  <a:pt x="3180" y="33211"/>
                </a:lnTo>
                <a:lnTo>
                  <a:pt x="14204" y="33211"/>
                </a:lnTo>
                <a:lnTo>
                  <a:pt x="14204" y="41"/>
                </a:lnTo>
                <a:lnTo>
                  <a:pt x="11665" y="41"/>
                </a:lnTo>
                <a:cubicBezTo>
                  <a:pt x="11526" y="13"/>
                  <a:pt x="11379" y="0"/>
                  <a:pt x="11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8"/>
          <p:cNvSpPr/>
          <p:nvPr/>
        </p:nvSpPr>
        <p:spPr>
          <a:xfrm>
            <a:off x="1849500" y="2106215"/>
            <a:ext cx="1010706" cy="249224"/>
          </a:xfrm>
          <a:custGeom>
            <a:avLst/>
            <a:gdLst/>
            <a:ahLst/>
            <a:cxnLst/>
            <a:rect l="l" t="t" r="r" b="b"/>
            <a:pathLst>
              <a:path w="9441" h="2328" extrusionOk="0">
                <a:moveTo>
                  <a:pt x="6135" y="1"/>
                </a:moveTo>
                <a:cubicBezTo>
                  <a:pt x="5912" y="1"/>
                  <a:pt x="5704" y="61"/>
                  <a:pt x="5520" y="202"/>
                </a:cubicBezTo>
                <a:cubicBezTo>
                  <a:pt x="4179" y="1228"/>
                  <a:pt x="4592" y="1884"/>
                  <a:pt x="3894" y="2213"/>
                </a:cubicBezTo>
                <a:cubicBezTo>
                  <a:pt x="3739" y="2282"/>
                  <a:pt x="3593" y="2310"/>
                  <a:pt x="3452" y="2310"/>
                </a:cubicBezTo>
                <a:cubicBezTo>
                  <a:pt x="2957" y="2310"/>
                  <a:pt x="2532" y="1969"/>
                  <a:pt x="2054" y="1913"/>
                </a:cubicBezTo>
                <a:cubicBezTo>
                  <a:pt x="1952" y="1903"/>
                  <a:pt x="1840" y="1898"/>
                  <a:pt x="1722" y="1898"/>
                </a:cubicBezTo>
                <a:cubicBezTo>
                  <a:pt x="1150" y="1898"/>
                  <a:pt x="438" y="2020"/>
                  <a:pt x="0" y="2327"/>
                </a:cubicBezTo>
                <a:lnTo>
                  <a:pt x="9441" y="2327"/>
                </a:lnTo>
                <a:cubicBezTo>
                  <a:pt x="9441" y="2327"/>
                  <a:pt x="7516" y="1"/>
                  <a:pt x="61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8"/>
          <p:cNvSpPr/>
          <p:nvPr/>
        </p:nvSpPr>
        <p:spPr>
          <a:xfrm>
            <a:off x="7347000" y="1648245"/>
            <a:ext cx="1129823" cy="1326059"/>
          </a:xfrm>
          <a:custGeom>
            <a:avLst/>
            <a:gdLst/>
            <a:ahLst/>
            <a:cxnLst/>
            <a:rect l="l" t="t" r="r" b="b"/>
            <a:pathLst>
              <a:path w="20393" h="23935" extrusionOk="0">
                <a:moveTo>
                  <a:pt x="7209" y="0"/>
                </a:moveTo>
                <a:cubicBezTo>
                  <a:pt x="4724" y="0"/>
                  <a:pt x="2235" y="728"/>
                  <a:pt x="57" y="2009"/>
                </a:cubicBezTo>
                <a:cubicBezTo>
                  <a:pt x="43" y="2022"/>
                  <a:pt x="15" y="2037"/>
                  <a:pt x="0" y="2051"/>
                </a:cubicBezTo>
                <a:lnTo>
                  <a:pt x="0" y="22515"/>
                </a:lnTo>
                <a:cubicBezTo>
                  <a:pt x="956" y="23627"/>
                  <a:pt x="3837" y="23770"/>
                  <a:pt x="4978" y="23869"/>
                </a:cubicBezTo>
                <a:cubicBezTo>
                  <a:pt x="5569" y="23914"/>
                  <a:pt x="6162" y="23935"/>
                  <a:pt x="6755" y="23935"/>
                </a:cubicBezTo>
                <a:cubicBezTo>
                  <a:pt x="8221" y="23935"/>
                  <a:pt x="9690" y="23810"/>
                  <a:pt x="11152" y="23627"/>
                </a:cubicBezTo>
                <a:cubicBezTo>
                  <a:pt x="12507" y="23441"/>
                  <a:pt x="13890" y="23213"/>
                  <a:pt x="15131" y="22614"/>
                </a:cubicBezTo>
                <a:cubicBezTo>
                  <a:pt x="17198" y="21631"/>
                  <a:pt x="18297" y="19520"/>
                  <a:pt x="18839" y="17381"/>
                </a:cubicBezTo>
                <a:cubicBezTo>
                  <a:pt x="20392" y="11320"/>
                  <a:pt x="18325" y="4076"/>
                  <a:pt x="12421" y="1181"/>
                </a:cubicBezTo>
                <a:cubicBezTo>
                  <a:pt x="10762" y="373"/>
                  <a:pt x="8986" y="0"/>
                  <a:pt x="72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8"/>
          <p:cNvSpPr/>
          <p:nvPr/>
        </p:nvSpPr>
        <p:spPr>
          <a:xfrm>
            <a:off x="7518626" y="3196293"/>
            <a:ext cx="803597" cy="1290425"/>
          </a:xfrm>
          <a:custGeom>
            <a:avLst/>
            <a:gdLst/>
            <a:ahLst/>
            <a:cxnLst/>
            <a:rect l="l" t="t" r="r" b="b"/>
            <a:pathLst>
              <a:path w="15901" h="25534" extrusionOk="0">
                <a:moveTo>
                  <a:pt x="7694" y="0"/>
                </a:moveTo>
                <a:cubicBezTo>
                  <a:pt x="6609" y="0"/>
                  <a:pt x="5525" y="65"/>
                  <a:pt x="4449" y="194"/>
                </a:cubicBezTo>
                <a:cubicBezTo>
                  <a:pt x="3451" y="322"/>
                  <a:pt x="2468" y="493"/>
                  <a:pt x="1498" y="721"/>
                </a:cubicBezTo>
                <a:cubicBezTo>
                  <a:pt x="985" y="835"/>
                  <a:pt x="500" y="1006"/>
                  <a:pt x="0" y="1092"/>
                </a:cubicBezTo>
                <a:lnTo>
                  <a:pt x="0" y="25434"/>
                </a:lnTo>
                <a:cubicBezTo>
                  <a:pt x="4493" y="25434"/>
                  <a:pt x="8999" y="25448"/>
                  <a:pt x="13490" y="25534"/>
                </a:cubicBezTo>
                <a:cubicBezTo>
                  <a:pt x="13648" y="25534"/>
                  <a:pt x="13804" y="25534"/>
                  <a:pt x="13933" y="25463"/>
                </a:cubicBezTo>
                <a:cubicBezTo>
                  <a:pt x="14232" y="25263"/>
                  <a:pt x="14104" y="24807"/>
                  <a:pt x="13975" y="24465"/>
                </a:cubicBezTo>
                <a:cubicBezTo>
                  <a:pt x="13020" y="22212"/>
                  <a:pt x="12821" y="19716"/>
                  <a:pt x="13306" y="17335"/>
                </a:cubicBezTo>
                <a:cubicBezTo>
                  <a:pt x="13819" y="14753"/>
                  <a:pt x="15074" y="12386"/>
                  <a:pt x="15530" y="9805"/>
                </a:cubicBezTo>
                <a:cubicBezTo>
                  <a:pt x="15901" y="7708"/>
                  <a:pt x="15758" y="5199"/>
                  <a:pt x="14916" y="3217"/>
                </a:cubicBezTo>
                <a:cubicBezTo>
                  <a:pt x="14104" y="1320"/>
                  <a:pt x="12578" y="365"/>
                  <a:pt x="10568" y="150"/>
                </a:cubicBezTo>
                <a:cubicBezTo>
                  <a:pt x="9611" y="50"/>
                  <a:pt x="8652" y="0"/>
                  <a:pt x="76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38"/>
          <p:cNvSpPr/>
          <p:nvPr/>
        </p:nvSpPr>
        <p:spPr>
          <a:xfrm>
            <a:off x="2196250" y="3565025"/>
            <a:ext cx="525875" cy="294525"/>
          </a:xfrm>
          <a:custGeom>
            <a:avLst/>
            <a:gdLst/>
            <a:ahLst/>
            <a:cxnLst/>
            <a:rect l="l" t="t" r="r" b="b"/>
            <a:pathLst>
              <a:path w="21035" h="11781" extrusionOk="0">
                <a:moveTo>
                  <a:pt x="18247" y="1"/>
                </a:moveTo>
                <a:cubicBezTo>
                  <a:pt x="17341" y="1"/>
                  <a:pt x="16400" y="489"/>
                  <a:pt x="15743" y="2084"/>
                </a:cubicBezTo>
                <a:cubicBezTo>
                  <a:pt x="14342" y="5488"/>
                  <a:pt x="14468" y="6868"/>
                  <a:pt x="12714" y="6868"/>
                </a:cubicBezTo>
                <a:cubicBezTo>
                  <a:pt x="12344" y="6868"/>
                  <a:pt x="11891" y="6807"/>
                  <a:pt x="11323" y="6690"/>
                </a:cubicBezTo>
                <a:cubicBezTo>
                  <a:pt x="9343" y="6294"/>
                  <a:pt x="6765" y="5337"/>
                  <a:pt x="4672" y="5337"/>
                </a:cubicBezTo>
                <a:cubicBezTo>
                  <a:pt x="3298" y="5337"/>
                  <a:pt x="2133" y="5750"/>
                  <a:pt x="1483" y="7004"/>
                </a:cubicBezTo>
                <a:cubicBezTo>
                  <a:pt x="0" y="9856"/>
                  <a:pt x="1597" y="11496"/>
                  <a:pt x="1911" y="11781"/>
                </a:cubicBezTo>
                <a:lnTo>
                  <a:pt x="21035" y="11781"/>
                </a:lnTo>
                <a:lnTo>
                  <a:pt x="21035" y="1228"/>
                </a:lnTo>
                <a:cubicBezTo>
                  <a:pt x="21035" y="1228"/>
                  <a:pt x="19684" y="1"/>
                  <a:pt x="182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38"/>
          <p:cNvSpPr/>
          <p:nvPr/>
        </p:nvSpPr>
        <p:spPr>
          <a:xfrm>
            <a:off x="4064450" y="2832269"/>
            <a:ext cx="525867" cy="501829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8"/>
          <p:cNvSpPr/>
          <p:nvPr/>
        </p:nvSpPr>
        <p:spPr>
          <a:xfrm>
            <a:off x="5932825" y="2355438"/>
            <a:ext cx="764050" cy="1033725"/>
          </a:xfrm>
          <a:custGeom>
            <a:avLst/>
            <a:gdLst/>
            <a:ahLst/>
            <a:cxnLst/>
            <a:rect l="l" t="t" r="r" b="b"/>
            <a:pathLst>
              <a:path w="30562" h="41349" extrusionOk="0">
                <a:moveTo>
                  <a:pt x="23547" y="0"/>
                </a:moveTo>
                <a:cubicBezTo>
                  <a:pt x="23339" y="0"/>
                  <a:pt x="23114" y="63"/>
                  <a:pt x="22975" y="165"/>
                </a:cubicBezTo>
                <a:cubicBezTo>
                  <a:pt x="15887" y="5342"/>
                  <a:pt x="7302" y="13784"/>
                  <a:pt x="1113" y="18833"/>
                </a:cubicBezTo>
                <a:cubicBezTo>
                  <a:pt x="742" y="19131"/>
                  <a:pt x="1" y="20016"/>
                  <a:pt x="672" y="20230"/>
                </a:cubicBezTo>
                <a:cubicBezTo>
                  <a:pt x="7117" y="22227"/>
                  <a:pt x="18155" y="24037"/>
                  <a:pt x="18881" y="25278"/>
                </a:cubicBezTo>
                <a:cubicBezTo>
                  <a:pt x="19609" y="26518"/>
                  <a:pt x="15117" y="30669"/>
                  <a:pt x="13149" y="32394"/>
                </a:cubicBezTo>
                <a:cubicBezTo>
                  <a:pt x="10411" y="34789"/>
                  <a:pt x="7616" y="36487"/>
                  <a:pt x="5020" y="39039"/>
                </a:cubicBezTo>
                <a:cubicBezTo>
                  <a:pt x="4721" y="39324"/>
                  <a:pt x="4351" y="39938"/>
                  <a:pt x="4750" y="40195"/>
                </a:cubicBezTo>
                <a:cubicBezTo>
                  <a:pt x="4807" y="40322"/>
                  <a:pt x="4906" y="40408"/>
                  <a:pt x="5106" y="40436"/>
                </a:cubicBezTo>
                <a:cubicBezTo>
                  <a:pt x="7421" y="40890"/>
                  <a:pt x="12176" y="41348"/>
                  <a:pt x="16286" y="41348"/>
                </a:cubicBezTo>
                <a:cubicBezTo>
                  <a:pt x="19923" y="41348"/>
                  <a:pt x="23056" y="40990"/>
                  <a:pt x="23545" y="39952"/>
                </a:cubicBezTo>
                <a:cubicBezTo>
                  <a:pt x="26382" y="33905"/>
                  <a:pt x="30233" y="24052"/>
                  <a:pt x="30418" y="21470"/>
                </a:cubicBezTo>
                <a:cubicBezTo>
                  <a:pt x="30561" y="19631"/>
                  <a:pt x="19238" y="16707"/>
                  <a:pt x="14204" y="15994"/>
                </a:cubicBezTo>
                <a:cubicBezTo>
                  <a:pt x="12593" y="15752"/>
                  <a:pt x="22490" y="4073"/>
                  <a:pt x="23987" y="636"/>
                </a:cubicBezTo>
                <a:cubicBezTo>
                  <a:pt x="24191" y="174"/>
                  <a:pt x="23892" y="0"/>
                  <a:pt x="23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0" name="Google Shape;1420;p38"/>
          <p:cNvGrpSpPr/>
          <p:nvPr/>
        </p:nvGrpSpPr>
        <p:grpSpPr>
          <a:xfrm>
            <a:off x="5514325" y="1361975"/>
            <a:ext cx="817850" cy="1125850"/>
            <a:chOff x="2228450" y="3471025"/>
            <a:chExt cx="817850" cy="1125850"/>
          </a:xfrm>
        </p:grpSpPr>
        <p:sp>
          <p:nvSpPr>
            <p:cNvPr id="1421" name="Google Shape;1421;p38"/>
            <p:cNvSpPr/>
            <p:nvPr/>
          </p:nvSpPr>
          <p:spPr>
            <a:xfrm>
              <a:off x="2228450" y="4074200"/>
              <a:ext cx="615025" cy="522675"/>
            </a:xfrm>
            <a:custGeom>
              <a:avLst/>
              <a:gdLst/>
              <a:ahLst/>
              <a:cxnLst/>
              <a:rect l="l" t="t" r="r" b="b"/>
              <a:pathLst>
                <a:path w="24601" h="20907" extrusionOk="0">
                  <a:moveTo>
                    <a:pt x="9364" y="0"/>
                  </a:moveTo>
                  <a:cubicBezTo>
                    <a:pt x="6635" y="0"/>
                    <a:pt x="4070" y="1078"/>
                    <a:pt x="2468" y="3464"/>
                  </a:cubicBezTo>
                  <a:cubicBezTo>
                    <a:pt x="0" y="7157"/>
                    <a:pt x="129" y="12990"/>
                    <a:pt x="3708" y="17039"/>
                  </a:cubicBezTo>
                  <a:cubicBezTo>
                    <a:pt x="6115" y="19768"/>
                    <a:pt x="9386" y="20907"/>
                    <a:pt x="12313" y="20907"/>
                  </a:cubicBezTo>
                  <a:cubicBezTo>
                    <a:pt x="13012" y="20907"/>
                    <a:pt x="13690" y="20842"/>
                    <a:pt x="14333" y="20719"/>
                  </a:cubicBezTo>
                  <a:cubicBezTo>
                    <a:pt x="22832" y="19078"/>
                    <a:pt x="24600" y="6458"/>
                    <a:pt x="14860" y="1395"/>
                  </a:cubicBezTo>
                  <a:cubicBezTo>
                    <a:pt x="13115" y="489"/>
                    <a:pt x="11202" y="0"/>
                    <a:pt x="9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2604200" y="3730175"/>
              <a:ext cx="376500" cy="320025"/>
            </a:xfrm>
            <a:custGeom>
              <a:avLst/>
              <a:gdLst/>
              <a:ahLst/>
              <a:cxnLst/>
              <a:rect l="l" t="t" r="r" b="b"/>
              <a:pathLst>
                <a:path w="15060" h="12801" extrusionOk="0">
                  <a:moveTo>
                    <a:pt x="5743" y="0"/>
                  </a:moveTo>
                  <a:cubicBezTo>
                    <a:pt x="4069" y="0"/>
                    <a:pt x="2494" y="663"/>
                    <a:pt x="1512" y="2122"/>
                  </a:cubicBezTo>
                  <a:cubicBezTo>
                    <a:pt x="1" y="4376"/>
                    <a:pt x="86" y="7955"/>
                    <a:pt x="2269" y="10437"/>
                  </a:cubicBezTo>
                  <a:cubicBezTo>
                    <a:pt x="3749" y="12102"/>
                    <a:pt x="5763" y="12801"/>
                    <a:pt x="7566" y="12801"/>
                  </a:cubicBezTo>
                  <a:cubicBezTo>
                    <a:pt x="7987" y="12801"/>
                    <a:pt x="8397" y="12763"/>
                    <a:pt x="8785" y="12690"/>
                  </a:cubicBezTo>
                  <a:cubicBezTo>
                    <a:pt x="13976" y="11677"/>
                    <a:pt x="15060" y="3948"/>
                    <a:pt x="9099" y="854"/>
                  </a:cubicBezTo>
                  <a:cubicBezTo>
                    <a:pt x="8034" y="298"/>
                    <a:pt x="6866" y="0"/>
                    <a:pt x="57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2829175" y="3471025"/>
              <a:ext cx="217125" cy="184150"/>
            </a:xfrm>
            <a:custGeom>
              <a:avLst/>
              <a:gdLst/>
              <a:ahLst/>
              <a:cxnLst/>
              <a:rect l="l" t="t" r="r" b="b"/>
              <a:pathLst>
                <a:path w="8685" h="7366" extrusionOk="0">
                  <a:moveTo>
                    <a:pt x="3307" y="0"/>
                  </a:moveTo>
                  <a:cubicBezTo>
                    <a:pt x="2346" y="0"/>
                    <a:pt x="1440" y="381"/>
                    <a:pt x="870" y="1223"/>
                  </a:cubicBezTo>
                  <a:cubicBezTo>
                    <a:pt x="1" y="2521"/>
                    <a:pt x="58" y="4588"/>
                    <a:pt x="1313" y="6001"/>
                  </a:cubicBezTo>
                  <a:cubicBezTo>
                    <a:pt x="2162" y="6965"/>
                    <a:pt x="3308" y="7365"/>
                    <a:pt x="4340" y="7365"/>
                  </a:cubicBezTo>
                  <a:cubicBezTo>
                    <a:pt x="4590" y="7365"/>
                    <a:pt x="4832" y="7342"/>
                    <a:pt x="5062" y="7298"/>
                  </a:cubicBezTo>
                  <a:cubicBezTo>
                    <a:pt x="8057" y="6727"/>
                    <a:pt x="8685" y="2278"/>
                    <a:pt x="5248" y="496"/>
                  </a:cubicBezTo>
                  <a:cubicBezTo>
                    <a:pt x="4633" y="174"/>
                    <a:pt x="3957" y="0"/>
                    <a:pt x="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p38"/>
          <p:cNvSpPr/>
          <p:nvPr/>
        </p:nvSpPr>
        <p:spPr>
          <a:xfrm rot="4985078">
            <a:off x="5256627" y="3377214"/>
            <a:ext cx="869878" cy="670133"/>
          </a:xfrm>
          <a:custGeom>
            <a:avLst/>
            <a:gdLst/>
            <a:ahLst/>
            <a:cxnLst/>
            <a:rect l="l" t="t" r="r" b="b"/>
            <a:pathLst>
              <a:path w="34796" h="26806" extrusionOk="0">
                <a:moveTo>
                  <a:pt x="25231" y="0"/>
                </a:moveTo>
                <a:cubicBezTo>
                  <a:pt x="22525" y="0"/>
                  <a:pt x="19385" y="1590"/>
                  <a:pt x="17426" y="2520"/>
                </a:cubicBezTo>
                <a:cubicBezTo>
                  <a:pt x="12777" y="4744"/>
                  <a:pt x="8542" y="7682"/>
                  <a:pt x="4035" y="10163"/>
                </a:cubicBezTo>
                <a:cubicBezTo>
                  <a:pt x="3950" y="10206"/>
                  <a:pt x="3908" y="10263"/>
                  <a:pt x="3893" y="10321"/>
                </a:cubicBezTo>
                <a:cubicBezTo>
                  <a:pt x="2624" y="11062"/>
                  <a:pt x="1512" y="11988"/>
                  <a:pt x="998" y="13173"/>
                </a:cubicBezTo>
                <a:cubicBezTo>
                  <a:pt x="0" y="15525"/>
                  <a:pt x="5347" y="17322"/>
                  <a:pt x="6703" y="17878"/>
                </a:cubicBezTo>
                <a:cubicBezTo>
                  <a:pt x="10395" y="19375"/>
                  <a:pt x="13975" y="20830"/>
                  <a:pt x="17583" y="22556"/>
                </a:cubicBezTo>
                <a:cubicBezTo>
                  <a:pt x="19807" y="23625"/>
                  <a:pt x="22075" y="24595"/>
                  <a:pt x="24357" y="25536"/>
                </a:cubicBezTo>
                <a:cubicBezTo>
                  <a:pt x="25800" y="26137"/>
                  <a:pt x="27415" y="26805"/>
                  <a:pt x="29017" y="26805"/>
                </a:cubicBezTo>
                <a:cubicBezTo>
                  <a:pt x="29204" y="26805"/>
                  <a:pt x="29390" y="26796"/>
                  <a:pt x="29576" y="26777"/>
                </a:cubicBezTo>
                <a:cubicBezTo>
                  <a:pt x="34795" y="26264"/>
                  <a:pt x="32898" y="18947"/>
                  <a:pt x="32485" y="15682"/>
                </a:cubicBezTo>
                <a:cubicBezTo>
                  <a:pt x="32114" y="12787"/>
                  <a:pt x="31558" y="9935"/>
                  <a:pt x="31031" y="7069"/>
                </a:cubicBezTo>
                <a:cubicBezTo>
                  <a:pt x="30631" y="4915"/>
                  <a:pt x="30089" y="2662"/>
                  <a:pt x="28420" y="1122"/>
                </a:cubicBezTo>
                <a:cubicBezTo>
                  <a:pt x="27534" y="310"/>
                  <a:pt x="26425" y="0"/>
                  <a:pt x="252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38"/>
          <p:cNvSpPr/>
          <p:nvPr/>
        </p:nvSpPr>
        <p:spPr>
          <a:xfrm>
            <a:off x="4985550" y="2663813"/>
            <a:ext cx="769000" cy="786950"/>
          </a:xfrm>
          <a:custGeom>
            <a:avLst/>
            <a:gdLst/>
            <a:ahLst/>
            <a:cxnLst/>
            <a:rect l="l" t="t" r="r" b="b"/>
            <a:pathLst>
              <a:path w="30760" h="31478" extrusionOk="0">
                <a:moveTo>
                  <a:pt x="7036" y="1"/>
                </a:moveTo>
                <a:cubicBezTo>
                  <a:pt x="6440" y="1"/>
                  <a:pt x="5843" y="74"/>
                  <a:pt x="5249" y="244"/>
                </a:cubicBezTo>
                <a:cubicBezTo>
                  <a:pt x="1341" y="1357"/>
                  <a:pt x="885" y="7445"/>
                  <a:pt x="543" y="10639"/>
                </a:cubicBezTo>
                <a:cubicBezTo>
                  <a:pt x="1" y="15931"/>
                  <a:pt x="300" y="21235"/>
                  <a:pt x="43" y="26525"/>
                </a:cubicBezTo>
                <a:cubicBezTo>
                  <a:pt x="29" y="26626"/>
                  <a:pt x="58" y="26697"/>
                  <a:pt x="100" y="26740"/>
                </a:cubicBezTo>
                <a:cubicBezTo>
                  <a:pt x="72" y="28265"/>
                  <a:pt x="286" y="29735"/>
                  <a:pt x="1056" y="30818"/>
                </a:cubicBezTo>
                <a:cubicBezTo>
                  <a:pt x="1386" y="31288"/>
                  <a:pt x="1856" y="31477"/>
                  <a:pt x="2403" y="31477"/>
                </a:cubicBezTo>
                <a:cubicBezTo>
                  <a:pt x="4365" y="31477"/>
                  <a:pt x="7310" y="29039"/>
                  <a:pt x="8257" y="28337"/>
                </a:cubicBezTo>
                <a:cubicBezTo>
                  <a:pt x="11565" y="25913"/>
                  <a:pt x="14774" y="23546"/>
                  <a:pt x="18225" y="21306"/>
                </a:cubicBezTo>
                <a:cubicBezTo>
                  <a:pt x="20365" y="19937"/>
                  <a:pt x="22432" y="18469"/>
                  <a:pt x="24485" y="16971"/>
                </a:cubicBezTo>
                <a:cubicBezTo>
                  <a:pt x="25940" y="15902"/>
                  <a:pt x="27594" y="14704"/>
                  <a:pt x="28407" y="13050"/>
                </a:cubicBezTo>
                <a:cubicBezTo>
                  <a:pt x="30760" y="8187"/>
                  <a:pt x="23302" y="5920"/>
                  <a:pt x="20207" y="4522"/>
                </a:cubicBezTo>
                <a:cubicBezTo>
                  <a:pt x="17484" y="3296"/>
                  <a:pt x="14660" y="2226"/>
                  <a:pt x="11865" y="1157"/>
                </a:cubicBezTo>
                <a:cubicBezTo>
                  <a:pt x="10325" y="559"/>
                  <a:pt x="8685" y="1"/>
                  <a:pt x="70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38"/>
          <p:cNvGrpSpPr/>
          <p:nvPr/>
        </p:nvGrpSpPr>
        <p:grpSpPr>
          <a:xfrm>
            <a:off x="2971275" y="2287625"/>
            <a:ext cx="1547625" cy="1046475"/>
            <a:chOff x="3738975" y="1747175"/>
            <a:chExt cx="1547625" cy="1046475"/>
          </a:xfrm>
        </p:grpSpPr>
        <p:sp>
          <p:nvSpPr>
            <p:cNvPr id="1427" name="Google Shape;1427;p38"/>
            <p:cNvSpPr/>
            <p:nvPr/>
          </p:nvSpPr>
          <p:spPr>
            <a:xfrm>
              <a:off x="4277750" y="1929125"/>
              <a:ext cx="158900" cy="94775"/>
            </a:xfrm>
            <a:custGeom>
              <a:avLst/>
              <a:gdLst/>
              <a:ahLst/>
              <a:cxnLst/>
              <a:rect l="l" t="t" r="r" b="b"/>
              <a:pathLst>
                <a:path w="6356" h="3791" extrusionOk="0">
                  <a:moveTo>
                    <a:pt x="5064" y="0"/>
                  </a:moveTo>
                  <a:cubicBezTo>
                    <a:pt x="4986" y="0"/>
                    <a:pt x="4904" y="8"/>
                    <a:pt x="4817" y="26"/>
                  </a:cubicBezTo>
                  <a:cubicBezTo>
                    <a:pt x="4446" y="96"/>
                    <a:pt x="4233" y="296"/>
                    <a:pt x="3933" y="511"/>
                  </a:cubicBezTo>
                  <a:cubicBezTo>
                    <a:pt x="3533" y="796"/>
                    <a:pt x="3105" y="1038"/>
                    <a:pt x="2678" y="1266"/>
                  </a:cubicBezTo>
                  <a:cubicBezTo>
                    <a:pt x="2278" y="1480"/>
                    <a:pt x="1837" y="1651"/>
                    <a:pt x="1438" y="1893"/>
                  </a:cubicBezTo>
                  <a:cubicBezTo>
                    <a:pt x="1152" y="2079"/>
                    <a:pt x="924" y="2350"/>
                    <a:pt x="624" y="2492"/>
                  </a:cubicBezTo>
                  <a:cubicBezTo>
                    <a:pt x="1" y="2804"/>
                    <a:pt x="306" y="3791"/>
                    <a:pt x="953" y="3791"/>
                  </a:cubicBezTo>
                  <a:cubicBezTo>
                    <a:pt x="957" y="3791"/>
                    <a:pt x="962" y="3791"/>
                    <a:pt x="966" y="3790"/>
                  </a:cubicBezTo>
                  <a:cubicBezTo>
                    <a:pt x="1708" y="3762"/>
                    <a:pt x="2392" y="3234"/>
                    <a:pt x="3063" y="2963"/>
                  </a:cubicBezTo>
                  <a:cubicBezTo>
                    <a:pt x="3462" y="2792"/>
                    <a:pt x="3847" y="2621"/>
                    <a:pt x="4233" y="2435"/>
                  </a:cubicBezTo>
                  <a:cubicBezTo>
                    <a:pt x="4417" y="2350"/>
                    <a:pt x="4588" y="2264"/>
                    <a:pt x="4760" y="2178"/>
                  </a:cubicBezTo>
                  <a:lnTo>
                    <a:pt x="4760" y="2178"/>
                  </a:lnTo>
                  <a:cubicBezTo>
                    <a:pt x="4759" y="2179"/>
                    <a:pt x="4759" y="2179"/>
                    <a:pt x="4759" y="2179"/>
                  </a:cubicBezTo>
                  <a:cubicBezTo>
                    <a:pt x="4761" y="2179"/>
                    <a:pt x="5326" y="1906"/>
                    <a:pt x="5109" y="1906"/>
                  </a:cubicBezTo>
                  <a:cubicBezTo>
                    <a:pt x="5099" y="1906"/>
                    <a:pt x="5087" y="1907"/>
                    <a:pt x="5073" y="1908"/>
                  </a:cubicBezTo>
                  <a:cubicBezTo>
                    <a:pt x="6355" y="1761"/>
                    <a:pt x="6212" y="0"/>
                    <a:pt x="5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3989600" y="1840100"/>
              <a:ext cx="134425" cy="88625"/>
            </a:xfrm>
            <a:custGeom>
              <a:avLst/>
              <a:gdLst/>
              <a:ahLst/>
              <a:cxnLst/>
              <a:rect l="l" t="t" r="r" b="b"/>
              <a:pathLst>
                <a:path w="5377" h="3545" extrusionOk="0">
                  <a:moveTo>
                    <a:pt x="4281" y="0"/>
                  </a:moveTo>
                  <a:cubicBezTo>
                    <a:pt x="4248" y="0"/>
                    <a:pt x="4214" y="2"/>
                    <a:pt x="4179" y="7"/>
                  </a:cubicBezTo>
                  <a:cubicBezTo>
                    <a:pt x="3680" y="64"/>
                    <a:pt x="3537" y="263"/>
                    <a:pt x="3195" y="577"/>
                  </a:cubicBezTo>
                  <a:cubicBezTo>
                    <a:pt x="2938" y="834"/>
                    <a:pt x="2539" y="1048"/>
                    <a:pt x="2240" y="1262"/>
                  </a:cubicBezTo>
                  <a:cubicBezTo>
                    <a:pt x="1584" y="1747"/>
                    <a:pt x="970" y="2317"/>
                    <a:pt x="286" y="2745"/>
                  </a:cubicBezTo>
                  <a:cubicBezTo>
                    <a:pt x="0" y="2931"/>
                    <a:pt x="29" y="3429"/>
                    <a:pt x="386" y="3515"/>
                  </a:cubicBezTo>
                  <a:cubicBezTo>
                    <a:pt x="476" y="3536"/>
                    <a:pt x="568" y="3545"/>
                    <a:pt x="662" y="3545"/>
                  </a:cubicBezTo>
                  <a:cubicBezTo>
                    <a:pt x="1284" y="3545"/>
                    <a:pt x="1976" y="3137"/>
                    <a:pt x="2496" y="2902"/>
                  </a:cubicBezTo>
                  <a:cubicBezTo>
                    <a:pt x="2938" y="2716"/>
                    <a:pt x="3352" y="2474"/>
                    <a:pt x="3765" y="2260"/>
                  </a:cubicBezTo>
                  <a:cubicBezTo>
                    <a:pt x="4065" y="2104"/>
                    <a:pt x="4421" y="1832"/>
                    <a:pt x="4636" y="1718"/>
                  </a:cubicBezTo>
                  <a:cubicBezTo>
                    <a:pt x="5376" y="1334"/>
                    <a:pt x="5114" y="0"/>
                    <a:pt x="4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4238450" y="1792575"/>
              <a:ext cx="130400" cy="80250"/>
            </a:xfrm>
            <a:custGeom>
              <a:avLst/>
              <a:gdLst/>
              <a:ahLst/>
              <a:cxnLst/>
              <a:rect l="l" t="t" r="r" b="b"/>
              <a:pathLst>
                <a:path w="5216" h="3210" extrusionOk="0">
                  <a:moveTo>
                    <a:pt x="3928" y="1"/>
                  </a:moveTo>
                  <a:cubicBezTo>
                    <a:pt x="3854" y="1"/>
                    <a:pt x="3776" y="9"/>
                    <a:pt x="3694" y="25"/>
                  </a:cubicBezTo>
                  <a:cubicBezTo>
                    <a:pt x="2924" y="183"/>
                    <a:pt x="2182" y="867"/>
                    <a:pt x="1498" y="1252"/>
                  </a:cubicBezTo>
                  <a:cubicBezTo>
                    <a:pt x="985" y="1537"/>
                    <a:pt x="0" y="2050"/>
                    <a:pt x="329" y="2778"/>
                  </a:cubicBezTo>
                  <a:cubicBezTo>
                    <a:pt x="342" y="2807"/>
                    <a:pt x="357" y="2820"/>
                    <a:pt x="371" y="2849"/>
                  </a:cubicBezTo>
                  <a:cubicBezTo>
                    <a:pt x="450" y="3048"/>
                    <a:pt x="725" y="3209"/>
                    <a:pt x="947" y="3209"/>
                  </a:cubicBezTo>
                  <a:cubicBezTo>
                    <a:pt x="964" y="3209"/>
                    <a:pt x="981" y="3208"/>
                    <a:pt x="998" y="3206"/>
                  </a:cubicBezTo>
                  <a:cubicBezTo>
                    <a:pt x="1583" y="3149"/>
                    <a:pt x="2111" y="2807"/>
                    <a:pt x="2652" y="2564"/>
                  </a:cubicBezTo>
                  <a:cubicBezTo>
                    <a:pt x="3166" y="2336"/>
                    <a:pt x="3665" y="2022"/>
                    <a:pt x="4193" y="1822"/>
                  </a:cubicBezTo>
                  <a:cubicBezTo>
                    <a:pt x="5215" y="1424"/>
                    <a:pt x="4927" y="1"/>
                    <a:pt x="3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4551450" y="1895050"/>
              <a:ext cx="134700" cy="76300"/>
            </a:xfrm>
            <a:custGeom>
              <a:avLst/>
              <a:gdLst/>
              <a:ahLst/>
              <a:cxnLst/>
              <a:rect l="l" t="t" r="r" b="b"/>
              <a:pathLst>
                <a:path w="5388" h="3052" extrusionOk="0">
                  <a:moveTo>
                    <a:pt x="4177" y="1"/>
                  </a:moveTo>
                  <a:cubicBezTo>
                    <a:pt x="3994" y="1"/>
                    <a:pt x="3810" y="73"/>
                    <a:pt x="3651" y="248"/>
                  </a:cubicBezTo>
                  <a:cubicBezTo>
                    <a:pt x="3252" y="676"/>
                    <a:pt x="2668" y="832"/>
                    <a:pt x="2154" y="1089"/>
                  </a:cubicBezTo>
                  <a:cubicBezTo>
                    <a:pt x="1569" y="1389"/>
                    <a:pt x="942" y="1731"/>
                    <a:pt x="386" y="2087"/>
                  </a:cubicBezTo>
                  <a:cubicBezTo>
                    <a:pt x="1" y="2330"/>
                    <a:pt x="129" y="2815"/>
                    <a:pt x="500" y="2971"/>
                  </a:cubicBezTo>
                  <a:cubicBezTo>
                    <a:pt x="637" y="3028"/>
                    <a:pt x="782" y="3052"/>
                    <a:pt x="930" y="3052"/>
                  </a:cubicBezTo>
                  <a:cubicBezTo>
                    <a:pt x="1567" y="3052"/>
                    <a:pt x="2278" y="2606"/>
                    <a:pt x="2810" y="2387"/>
                  </a:cubicBezTo>
                  <a:cubicBezTo>
                    <a:pt x="3509" y="2102"/>
                    <a:pt x="4222" y="1916"/>
                    <a:pt x="4792" y="1389"/>
                  </a:cubicBezTo>
                  <a:cubicBezTo>
                    <a:pt x="5388" y="848"/>
                    <a:pt x="479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4619400" y="2042875"/>
              <a:ext cx="112125" cy="86400"/>
            </a:xfrm>
            <a:custGeom>
              <a:avLst/>
              <a:gdLst/>
              <a:ahLst/>
              <a:cxnLst/>
              <a:rect l="l" t="t" r="r" b="b"/>
              <a:pathLst>
                <a:path w="4485" h="3456" extrusionOk="0">
                  <a:moveTo>
                    <a:pt x="3619" y="0"/>
                  </a:moveTo>
                  <a:cubicBezTo>
                    <a:pt x="3450" y="0"/>
                    <a:pt x="3275" y="50"/>
                    <a:pt x="3116" y="138"/>
                  </a:cubicBezTo>
                  <a:cubicBezTo>
                    <a:pt x="2616" y="438"/>
                    <a:pt x="2203" y="895"/>
                    <a:pt x="1747" y="1251"/>
                  </a:cubicBezTo>
                  <a:cubicBezTo>
                    <a:pt x="1275" y="1608"/>
                    <a:pt x="677" y="1921"/>
                    <a:pt x="321" y="2391"/>
                  </a:cubicBezTo>
                  <a:cubicBezTo>
                    <a:pt x="1" y="2823"/>
                    <a:pt x="328" y="3455"/>
                    <a:pt x="819" y="3455"/>
                  </a:cubicBezTo>
                  <a:cubicBezTo>
                    <a:pt x="896" y="3455"/>
                    <a:pt x="978" y="3440"/>
                    <a:pt x="1062" y="3404"/>
                  </a:cubicBezTo>
                  <a:cubicBezTo>
                    <a:pt x="2160" y="2933"/>
                    <a:pt x="3044" y="2049"/>
                    <a:pt x="4070" y="1450"/>
                  </a:cubicBezTo>
                  <a:cubicBezTo>
                    <a:pt x="4456" y="1222"/>
                    <a:pt x="4485" y="652"/>
                    <a:pt x="4256" y="324"/>
                  </a:cubicBezTo>
                  <a:cubicBezTo>
                    <a:pt x="4090" y="99"/>
                    <a:pt x="3859" y="0"/>
                    <a:pt x="36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526150" y="2252150"/>
              <a:ext cx="117000" cy="125200"/>
            </a:xfrm>
            <a:custGeom>
              <a:avLst/>
              <a:gdLst/>
              <a:ahLst/>
              <a:cxnLst/>
              <a:rect l="l" t="t" r="r" b="b"/>
              <a:pathLst>
                <a:path w="4680" h="5008" extrusionOk="0">
                  <a:moveTo>
                    <a:pt x="3236" y="1"/>
                  </a:moveTo>
                  <a:cubicBezTo>
                    <a:pt x="2951" y="1"/>
                    <a:pt x="2662" y="140"/>
                    <a:pt x="2453" y="481"/>
                  </a:cubicBezTo>
                  <a:cubicBezTo>
                    <a:pt x="2239" y="823"/>
                    <a:pt x="1982" y="1108"/>
                    <a:pt x="1797" y="1464"/>
                  </a:cubicBezTo>
                  <a:cubicBezTo>
                    <a:pt x="1583" y="1878"/>
                    <a:pt x="1326" y="2249"/>
                    <a:pt x="1056" y="2634"/>
                  </a:cubicBezTo>
                  <a:cubicBezTo>
                    <a:pt x="642" y="3204"/>
                    <a:pt x="1" y="3889"/>
                    <a:pt x="143" y="4645"/>
                  </a:cubicBezTo>
                  <a:cubicBezTo>
                    <a:pt x="187" y="4876"/>
                    <a:pt x="410" y="5008"/>
                    <a:pt x="630" y="5008"/>
                  </a:cubicBezTo>
                  <a:cubicBezTo>
                    <a:pt x="762" y="5008"/>
                    <a:pt x="893" y="4960"/>
                    <a:pt x="984" y="4858"/>
                  </a:cubicBezTo>
                  <a:cubicBezTo>
                    <a:pt x="1969" y="3789"/>
                    <a:pt x="3024" y="2763"/>
                    <a:pt x="3994" y="1679"/>
                  </a:cubicBezTo>
                  <a:cubicBezTo>
                    <a:pt x="4680" y="910"/>
                    <a:pt x="3967" y="1"/>
                    <a:pt x="32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4272325" y="2319775"/>
              <a:ext cx="97625" cy="101100"/>
            </a:xfrm>
            <a:custGeom>
              <a:avLst/>
              <a:gdLst/>
              <a:ahLst/>
              <a:cxnLst/>
              <a:rect l="l" t="t" r="r" b="b"/>
              <a:pathLst>
                <a:path w="3905" h="4044" extrusionOk="0">
                  <a:moveTo>
                    <a:pt x="2659" y="0"/>
                  </a:moveTo>
                  <a:cubicBezTo>
                    <a:pt x="2337" y="0"/>
                    <a:pt x="2027" y="160"/>
                    <a:pt x="1883" y="542"/>
                  </a:cubicBezTo>
                  <a:cubicBezTo>
                    <a:pt x="1483" y="1626"/>
                    <a:pt x="0" y="2311"/>
                    <a:pt x="43" y="3551"/>
                  </a:cubicBezTo>
                  <a:cubicBezTo>
                    <a:pt x="56" y="3809"/>
                    <a:pt x="338" y="4044"/>
                    <a:pt x="602" y="4044"/>
                  </a:cubicBezTo>
                  <a:cubicBezTo>
                    <a:pt x="630" y="4044"/>
                    <a:pt x="658" y="4041"/>
                    <a:pt x="685" y="4036"/>
                  </a:cubicBezTo>
                  <a:cubicBezTo>
                    <a:pt x="1312" y="3908"/>
                    <a:pt x="1911" y="3309"/>
                    <a:pt x="2310" y="2824"/>
                  </a:cubicBezTo>
                  <a:cubicBezTo>
                    <a:pt x="2738" y="2311"/>
                    <a:pt x="3280" y="1868"/>
                    <a:pt x="3579" y="1255"/>
                  </a:cubicBezTo>
                  <a:cubicBezTo>
                    <a:pt x="3905" y="558"/>
                    <a:pt x="3261" y="0"/>
                    <a:pt x="26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4038075" y="2463400"/>
              <a:ext cx="88325" cy="118250"/>
            </a:xfrm>
            <a:custGeom>
              <a:avLst/>
              <a:gdLst/>
              <a:ahLst/>
              <a:cxnLst/>
              <a:rect l="l" t="t" r="r" b="b"/>
              <a:pathLst>
                <a:path w="3533" h="4730" extrusionOk="0">
                  <a:moveTo>
                    <a:pt x="2343" y="0"/>
                  </a:moveTo>
                  <a:cubicBezTo>
                    <a:pt x="2090" y="0"/>
                    <a:pt x="1848" y="121"/>
                    <a:pt x="1712" y="416"/>
                  </a:cubicBezTo>
                  <a:cubicBezTo>
                    <a:pt x="1313" y="1285"/>
                    <a:pt x="928" y="2112"/>
                    <a:pt x="586" y="3011"/>
                  </a:cubicBezTo>
                  <a:cubicBezTo>
                    <a:pt x="386" y="3538"/>
                    <a:pt x="1" y="4080"/>
                    <a:pt x="415" y="4594"/>
                  </a:cubicBezTo>
                  <a:cubicBezTo>
                    <a:pt x="489" y="4690"/>
                    <a:pt x="582" y="4730"/>
                    <a:pt x="676" y="4730"/>
                  </a:cubicBezTo>
                  <a:cubicBezTo>
                    <a:pt x="888" y="4730"/>
                    <a:pt x="1105" y="4529"/>
                    <a:pt x="1127" y="4313"/>
                  </a:cubicBezTo>
                  <a:lnTo>
                    <a:pt x="1127" y="4313"/>
                  </a:lnTo>
                  <a:cubicBezTo>
                    <a:pt x="1126" y="4328"/>
                    <a:pt x="1129" y="4335"/>
                    <a:pt x="1136" y="4335"/>
                  </a:cubicBezTo>
                  <a:cubicBezTo>
                    <a:pt x="1178" y="4335"/>
                    <a:pt x="1366" y="4040"/>
                    <a:pt x="1427" y="3966"/>
                  </a:cubicBezTo>
                  <a:cubicBezTo>
                    <a:pt x="1613" y="3681"/>
                    <a:pt x="1784" y="3382"/>
                    <a:pt x="1955" y="3082"/>
                  </a:cubicBezTo>
                  <a:cubicBezTo>
                    <a:pt x="2311" y="2441"/>
                    <a:pt x="2767" y="1870"/>
                    <a:pt x="3138" y="1243"/>
                  </a:cubicBezTo>
                  <a:cubicBezTo>
                    <a:pt x="3533" y="612"/>
                    <a:pt x="2910" y="0"/>
                    <a:pt x="2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3877025" y="2427300"/>
              <a:ext cx="80900" cy="113600"/>
            </a:xfrm>
            <a:custGeom>
              <a:avLst/>
              <a:gdLst/>
              <a:ahLst/>
              <a:cxnLst/>
              <a:rect l="l" t="t" r="r" b="b"/>
              <a:pathLst>
                <a:path w="3236" h="4544" extrusionOk="0">
                  <a:moveTo>
                    <a:pt x="2588" y="1750"/>
                  </a:moveTo>
                  <a:cubicBezTo>
                    <a:pt x="2580" y="1761"/>
                    <a:pt x="2572" y="1774"/>
                    <a:pt x="2564" y="1788"/>
                  </a:cubicBezTo>
                  <a:cubicBezTo>
                    <a:pt x="2571" y="1775"/>
                    <a:pt x="2579" y="1762"/>
                    <a:pt x="2588" y="1750"/>
                  </a:cubicBezTo>
                  <a:close/>
                  <a:moveTo>
                    <a:pt x="2273" y="0"/>
                  </a:moveTo>
                  <a:cubicBezTo>
                    <a:pt x="2243" y="0"/>
                    <a:pt x="2211" y="2"/>
                    <a:pt x="2179" y="6"/>
                  </a:cubicBezTo>
                  <a:cubicBezTo>
                    <a:pt x="896" y="177"/>
                    <a:pt x="938" y="1689"/>
                    <a:pt x="582" y="2687"/>
                  </a:cubicBezTo>
                  <a:cubicBezTo>
                    <a:pt x="502" y="2903"/>
                    <a:pt x="0" y="4544"/>
                    <a:pt x="655" y="4544"/>
                  </a:cubicBezTo>
                  <a:cubicBezTo>
                    <a:pt x="693" y="4544"/>
                    <a:pt x="735" y="4538"/>
                    <a:pt x="782" y="4526"/>
                  </a:cubicBezTo>
                  <a:cubicBezTo>
                    <a:pt x="1295" y="4383"/>
                    <a:pt x="1680" y="3556"/>
                    <a:pt x="1936" y="3143"/>
                  </a:cubicBezTo>
                  <a:cubicBezTo>
                    <a:pt x="2136" y="2801"/>
                    <a:pt x="2294" y="2444"/>
                    <a:pt x="2478" y="2088"/>
                  </a:cubicBezTo>
                  <a:cubicBezTo>
                    <a:pt x="2489" y="2078"/>
                    <a:pt x="2657" y="1724"/>
                    <a:pt x="2668" y="1657"/>
                  </a:cubicBezTo>
                  <a:lnTo>
                    <a:pt x="2668" y="1657"/>
                  </a:lnTo>
                  <a:cubicBezTo>
                    <a:pt x="2762" y="1563"/>
                    <a:pt x="2880" y="1475"/>
                    <a:pt x="2950" y="1347"/>
                  </a:cubicBezTo>
                  <a:cubicBezTo>
                    <a:pt x="3235" y="842"/>
                    <a:pt x="2923" y="0"/>
                    <a:pt x="22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4071250" y="2274050"/>
              <a:ext cx="116950" cy="96100"/>
            </a:xfrm>
            <a:custGeom>
              <a:avLst/>
              <a:gdLst/>
              <a:ahLst/>
              <a:cxnLst/>
              <a:rect l="l" t="t" r="r" b="b"/>
              <a:pathLst>
                <a:path w="4678" h="3844" extrusionOk="0">
                  <a:moveTo>
                    <a:pt x="3635" y="0"/>
                  </a:moveTo>
                  <a:cubicBezTo>
                    <a:pt x="3463" y="0"/>
                    <a:pt x="3281" y="61"/>
                    <a:pt x="3109" y="204"/>
                  </a:cubicBezTo>
                  <a:cubicBezTo>
                    <a:pt x="2752" y="489"/>
                    <a:pt x="2467" y="860"/>
                    <a:pt x="2153" y="1187"/>
                  </a:cubicBezTo>
                  <a:cubicBezTo>
                    <a:pt x="1797" y="1558"/>
                    <a:pt x="1412" y="1887"/>
                    <a:pt x="1056" y="2242"/>
                  </a:cubicBezTo>
                  <a:cubicBezTo>
                    <a:pt x="685" y="2613"/>
                    <a:pt x="1" y="3113"/>
                    <a:pt x="299" y="3683"/>
                  </a:cubicBezTo>
                  <a:cubicBezTo>
                    <a:pt x="363" y="3794"/>
                    <a:pt x="466" y="3843"/>
                    <a:pt x="571" y="3843"/>
                  </a:cubicBezTo>
                  <a:cubicBezTo>
                    <a:pt x="656" y="3843"/>
                    <a:pt x="743" y="3811"/>
                    <a:pt x="813" y="3754"/>
                  </a:cubicBezTo>
                  <a:cubicBezTo>
                    <a:pt x="913" y="3668"/>
                    <a:pt x="1155" y="3611"/>
                    <a:pt x="1298" y="3541"/>
                  </a:cubicBezTo>
                  <a:cubicBezTo>
                    <a:pt x="1683" y="3341"/>
                    <a:pt x="2039" y="3084"/>
                    <a:pt x="2396" y="2813"/>
                  </a:cubicBezTo>
                  <a:cubicBezTo>
                    <a:pt x="3009" y="2357"/>
                    <a:pt x="3693" y="1872"/>
                    <a:pt x="4193" y="1288"/>
                  </a:cubicBezTo>
                  <a:cubicBezTo>
                    <a:pt x="4678" y="703"/>
                    <a:pt x="4217" y="0"/>
                    <a:pt x="3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3910100" y="2240925"/>
              <a:ext cx="51125" cy="98250"/>
            </a:xfrm>
            <a:custGeom>
              <a:avLst/>
              <a:gdLst/>
              <a:ahLst/>
              <a:cxnLst/>
              <a:rect l="l" t="t" r="r" b="b"/>
              <a:pathLst>
                <a:path w="2045" h="3930" extrusionOk="0">
                  <a:moveTo>
                    <a:pt x="1132" y="0"/>
                  </a:moveTo>
                  <a:cubicBezTo>
                    <a:pt x="1010" y="0"/>
                    <a:pt x="886" y="32"/>
                    <a:pt x="771" y="103"/>
                  </a:cubicBezTo>
                  <a:cubicBezTo>
                    <a:pt x="143" y="487"/>
                    <a:pt x="115" y="1200"/>
                    <a:pt x="129" y="1871"/>
                  </a:cubicBezTo>
                  <a:cubicBezTo>
                    <a:pt x="157" y="2470"/>
                    <a:pt x="1" y="3240"/>
                    <a:pt x="258" y="3796"/>
                  </a:cubicBezTo>
                  <a:cubicBezTo>
                    <a:pt x="306" y="3887"/>
                    <a:pt x="403" y="3930"/>
                    <a:pt x="499" y="3930"/>
                  </a:cubicBezTo>
                  <a:cubicBezTo>
                    <a:pt x="599" y="3930"/>
                    <a:pt x="699" y="3883"/>
                    <a:pt x="742" y="3796"/>
                  </a:cubicBezTo>
                  <a:cubicBezTo>
                    <a:pt x="1013" y="3297"/>
                    <a:pt x="1199" y="2797"/>
                    <a:pt x="1355" y="2256"/>
                  </a:cubicBezTo>
                  <a:cubicBezTo>
                    <a:pt x="1498" y="1799"/>
                    <a:pt x="1754" y="1415"/>
                    <a:pt x="1897" y="972"/>
                  </a:cubicBezTo>
                  <a:cubicBezTo>
                    <a:pt x="2044" y="464"/>
                    <a:pt x="1600" y="0"/>
                    <a:pt x="1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4539000" y="1747175"/>
              <a:ext cx="143325" cy="43125"/>
            </a:xfrm>
            <a:custGeom>
              <a:avLst/>
              <a:gdLst/>
              <a:ahLst/>
              <a:cxnLst/>
              <a:rect l="l" t="t" r="r" b="b"/>
              <a:pathLst>
                <a:path w="5733" h="1725" extrusionOk="0">
                  <a:moveTo>
                    <a:pt x="4161" y="0"/>
                  </a:moveTo>
                  <a:cubicBezTo>
                    <a:pt x="3659" y="0"/>
                    <a:pt x="3134" y="101"/>
                    <a:pt x="2666" y="159"/>
                  </a:cubicBezTo>
                  <a:cubicBezTo>
                    <a:pt x="1996" y="244"/>
                    <a:pt x="1069" y="174"/>
                    <a:pt x="470" y="529"/>
                  </a:cubicBezTo>
                  <a:cubicBezTo>
                    <a:pt x="0" y="801"/>
                    <a:pt x="228" y="1457"/>
                    <a:pt x="727" y="1499"/>
                  </a:cubicBezTo>
                  <a:cubicBezTo>
                    <a:pt x="1483" y="1556"/>
                    <a:pt x="2225" y="1613"/>
                    <a:pt x="2995" y="1628"/>
                  </a:cubicBezTo>
                  <a:cubicBezTo>
                    <a:pt x="3436" y="1642"/>
                    <a:pt x="3881" y="1724"/>
                    <a:pt x="4305" y="1724"/>
                  </a:cubicBezTo>
                  <a:cubicBezTo>
                    <a:pt x="4730" y="1724"/>
                    <a:pt x="5133" y="1642"/>
                    <a:pt x="5490" y="1328"/>
                  </a:cubicBezTo>
                  <a:cubicBezTo>
                    <a:pt x="5733" y="1100"/>
                    <a:pt x="5733" y="644"/>
                    <a:pt x="5490" y="430"/>
                  </a:cubicBezTo>
                  <a:cubicBezTo>
                    <a:pt x="5122" y="98"/>
                    <a:pt x="4653" y="0"/>
                    <a:pt x="4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4844500" y="1829825"/>
              <a:ext cx="140625" cy="44475"/>
            </a:xfrm>
            <a:custGeom>
              <a:avLst/>
              <a:gdLst/>
              <a:ahLst/>
              <a:cxnLst/>
              <a:rect l="l" t="t" r="r" b="b"/>
              <a:pathLst>
                <a:path w="5625" h="1779" extrusionOk="0">
                  <a:moveTo>
                    <a:pt x="2702" y="0"/>
                  </a:moveTo>
                  <a:cubicBezTo>
                    <a:pt x="2443" y="0"/>
                    <a:pt x="2184" y="7"/>
                    <a:pt x="1926" y="19"/>
                  </a:cubicBezTo>
                  <a:cubicBezTo>
                    <a:pt x="1620" y="29"/>
                    <a:pt x="1150" y="141"/>
                    <a:pt x="771" y="141"/>
                  </a:cubicBezTo>
                  <a:cubicBezTo>
                    <a:pt x="637" y="141"/>
                    <a:pt x="515" y="128"/>
                    <a:pt x="415" y="90"/>
                  </a:cubicBezTo>
                  <a:cubicBezTo>
                    <a:pt x="396" y="82"/>
                    <a:pt x="377" y="79"/>
                    <a:pt x="359" y="79"/>
                  </a:cubicBezTo>
                  <a:cubicBezTo>
                    <a:pt x="280" y="79"/>
                    <a:pt x="210" y="148"/>
                    <a:pt x="186" y="218"/>
                  </a:cubicBezTo>
                  <a:cubicBezTo>
                    <a:pt x="1" y="789"/>
                    <a:pt x="799" y="1032"/>
                    <a:pt x="1198" y="1102"/>
                  </a:cubicBezTo>
                  <a:cubicBezTo>
                    <a:pt x="2225" y="1288"/>
                    <a:pt x="3223" y="1445"/>
                    <a:pt x="4236" y="1745"/>
                  </a:cubicBezTo>
                  <a:cubicBezTo>
                    <a:pt x="4318" y="1768"/>
                    <a:pt x="4396" y="1779"/>
                    <a:pt x="4470" y="1779"/>
                  </a:cubicBezTo>
                  <a:cubicBezTo>
                    <a:pt x="5347" y="1779"/>
                    <a:pt x="5625" y="264"/>
                    <a:pt x="4678" y="133"/>
                  </a:cubicBezTo>
                  <a:cubicBezTo>
                    <a:pt x="4023" y="41"/>
                    <a:pt x="3361" y="0"/>
                    <a:pt x="2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4875875" y="1964800"/>
              <a:ext cx="145475" cy="49350"/>
            </a:xfrm>
            <a:custGeom>
              <a:avLst/>
              <a:gdLst/>
              <a:ahLst/>
              <a:cxnLst/>
              <a:rect l="l" t="t" r="r" b="b"/>
              <a:pathLst>
                <a:path w="5819" h="1974" extrusionOk="0">
                  <a:moveTo>
                    <a:pt x="1377" y="1"/>
                  </a:moveTo>
                  <a:cubicBezTo>
                    <a:pt x="1026" y="1"/>
                    <a:pt x="689" y="38"/>
                    <a:pt x="400" y="153"/>
                  </a:cubicBezTo>
                  <a:cubicBezTo>
                    <a:pt x="0" y="310"/>
                    <a:pt x="0" y="795"/>
                    <a:pt x="400" y="951"/>
                  </a:cubicBezTo>
                  <a:cubicBezTo>
                    <a:pt x="1156" y="1251"/>
                    <a:pt x="1869" y="1493"/>
                    <a:pt x="2681" y="1664"/>
                  </a:cubicBezTo>
                  <a:cubicBezTo>
                    <a:pt x="3229" y="1779"/>
                    <a:pt x="3901" y="1973"/>
                    <a:pt x="4475" y="1973"/>
                  </a:cubicBezTo>
                  <a:cubicBezTo>
                    <a:pt x="4544" y="1973"/>
                    <a:pt x="4612" y="1970"/>
                    <a:pt x="4678" y="1964"/>
                  </a:cubicBezTo>
                  <a:cubicBezTo>
                    <a:pt x="5391" y="1907"/>
                    <a:pt x="5819" y="1080"/>
                    <a:pt x="5277" y="523"/>
                  </a:cubicBezTo>
                  <a:cubicBezTo>
                    <a:pt x="4918" y="174"/>
                    <a:pt x="4463" y="115"/>
                    <a:pt x="3990" y="115"/>
                  </a:cubicBezTo>
                  <a:cubicBezTo>
                    <a:pt x="3751" y="115"/>
                    <a:pt x="3508" y="130"/>
                    <a:pt x="3271" y="130"/>
                  </a:cubicBezTo>
                  <a:cubicBezTo>
                    <a:pt x="3193" y="130"/>
                    <a:pt x="3115" y="128"/>
                    <a:pt x="3038" y="124"/>
                  </a:cubicBezTo>
                  <a:cubicBezTo>
                    <a:pt x="2545" y="98"/>
                    <a:pt x="1944" y="1"/>
                    <a:pt x="1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4965725" y="2108025"/>
              <a:ext cx="165225" cy="50975"/>
            </a:xfrm>
            <a:custGeom>
              <a:avLst/>
              <a:gdLst/>
              <a:ahLst/>
              <a:cxnLst/>
              <a:rect l="l" t="t" r="r" b="b"/>
              <a:pathLst>
                <a:path w="6609" h="2039" extrusionOk="0">
                  <a:moveTo>
                    <a:pt x="5384" y="0"/>
                  </a:moveTo>
                  <a:cubicBezTo>
                    <a:pt x="5285" y="0"/>
                    <a:pt x="5178" y="13"/>
                    <a:pt x="5063" y="42"/>
                  </a:cubicBezTo>
                  <a:cubicBezTo>
                    <a:pt x="3551" y="413"/>
                    <a:pt x="1854" y="14"/>
                    <a:pt x="386" y="627"/>
                  </a:cubicBezTo>
                  <a:cubicBezTo>
                    <a:pt x="0" y="784"/>
                    <a:pt x="0" y="1255"/>
                    <a:pt x="386" y="1426"/>
                  </a:cubicBezTo>
                  <a:cubicBezTo>
                    <a:pt x="1854" y="2025"/>
                    <a:pt x="3551" y="1626"/>
                    <a:pt x="5063" y="1996"/>
                  </a:cubicBezTo>
                  <a:cubicBezTo>
                    <a:pt x="5177" y="2025"/>
                    <a:pt x="5283" y="2038"/>
                    <a:pt x="5381" y="2038"/>
                  </a:cubicBezTo>
                  <a:cubicBezTo>
                    <a:pt x="6598" y="2038"/>
                    <a:pt x="6608" y="0"/>
                    <a:pt x="5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4333800" y="2469850"/>
              <a:ext cx="101425" cy="103625"/>
            </a:xfrm>
            <a:custGeom>
              <a:avLst/>
              <a:gdLst/>
              <a:ahLst/>
              <a:cxnLst/>
              <a:rect l="l" t="t" r="r" b="b"/>
              <a:pathLst>
                <a:path w="4057" h="4145" extrusionOk="0">
                  <a:moveTo>
                    <a:pt x="3649" y="0"/>
                  </a:moveTo>
                  <a:cubicBezTo>
                    <a:pt x="3642" y="0"/>
                    <a:pt x="3636" y="0"/>
                    <a:pt x="3630" y="0"/>
                  </a:cubicBezTo>
                  <a:cubicBezTo>
                    <a:pt x="3316" y="15"/>
                    <a:pt x="3174" y="143"/>
                    <a:pt x="2945" y="329"/>
                  </a:cubicBezTo>
                  <a:cubicBezTo>
                    <a:pt x="2589" y="643"/>
                    <a:pt x="2219" y="928"/>
                    <a:pt x="1876" y="1242"/>
                  </a:cubicBezTo>
                  <a:cubicBezTo>
                    <a:pt x="1306" y="1755"/>
                    <a:pt x="892" y="2325"/>
                    <a:pt x="436" y="2924"/>
                  </a:cubicBezTo>
                  <a:cubicBezTo>
                    <a:pt x="1" y="3500"/>
                    <a:pt x="604" y="4144"/>
                    <a:pt x="1196" y="4144"/>
                  </a:cubicBezTo>
                  <a:cubicBezTo>
                    <a:pt x="1322" y="4144"/>
                    <a:pt x="1448" y="4115"/>
                    <a:pt x="1563" y="4050"/>
                  </a:cubicBezTo>
                  <a:cubicBezTo>
                    <a:pt x="1890" y="3866"/>
                    <a:pt x="1962" y="3651"/>
                    <a:pt x="2118" y="3337"/>
                  </a:cubicBezTo>
                  <a:cubicBezTo>
                    <a:pt x="2289" y="2981"/>
                    <a:pt x="2561" y="2653"/>
                    <a:pt x="2818" y="2339"/>
                  </a:cubicBezTo>
                  <a:cubicBezTo>
                    <a:pt x="3231" y="1812"/>
                    <a:pt x="3873" y="1198"/>
                    <a:pt x="4016" y="514"/>
                  </a:cubicBezTo>
                  <a:cubicBezTo>
                    <a:pt x="4057" y="278"/>
                    <a:pt x="3909" y="0"/>
                    <a:pt x="36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4206175" y="2580400"/>
              <a:ext cx="47800" cy="118325"/>
            </a:xfrm>
            <a:custGeom>
              <a:avLst/>
              <a:gdLst/>
              <a:ahLst/>
              <a:cxnLst/>
              <a:rect l="l" t="t" r="r" b="b"/>
              <a:pathLst>
                <a:path w="1912" h="4733" extrusionOk="0">
                  <a:moveTo>
                    <a:pt x="1297" y="0"/>
                  </a:moveTo>
                  <a:cubicBezTo>
                    <a:pt x="1250" y="0"/>
                    <a:pt x="1203" y="13"/>
                    <a:pt x="1163" y="43"/>
                  </a:cubicBezTo>
                  <a:cubicBezTo>
                    <a:pt x="721" y="385"/>
                    <a:pt x="578" y="912"/>
                    <a:pt x="407" y="1425"/>
                  </a:cubicBezTo>
                  <a:cubicBezTo>
                    <a:pt x="165" y="2239"/>
                    <a:pt x="79" y="3009"/>
                    <a:pt x="36" y="3849"/>
                  </a:cubicBezTo>
                  <a:cubicBezTo>
                    <a:pt x="1" y="4440"/>
                    <a:pt x="479" y="4732"/>
                    <a:pt x="955" y="4732"/>
                  </a:cubicBezTo>
                  <a:cubicBezTo>
                    <a:pt x="1435" y="4732"/>
                    <a:pt x="1912" y="4436"/>
                    <a:pt x="1861" y="3849"/>
                  </a:cubicBezTo>
                  <a:cubicBezTo>
                    <a:pt x="1791" y="3051"/>
                    <a:pt x="1734" y="2296"/>
                    <a:pt x="1791" y="1482"/>
                  </a:cubicBezTo>
                  <a:cubicBezTo>
                    <a:pt x="1819" y="1069"/>
                    <a:pt x="1905" y="398"/>
                    <a:pt x="1534" y="100"/>
                  </a:cubicBezTo>
                  <a:cubicBezTo>
                    <a:pt x="1478" y="44"/>
                    <a:pt x="1386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3981400" y="2680800"/>
              <a:ext cx="88575" cy="112850"/>
            </a:xfrm>
            <a:custGeom>
              <a:avLst/>
              <a:gdLst/>
              <a:ahLst/>
              <a:cxnLst/>
              <a:rect l="l" t="t" r="r" b="b"/>
              <a:pathLst>
                <a:path w="3543" h="4514" extrusionOk="0">
                  <a:moveTo>
                    <a:pt x="714" y="0"/>
                  </a:moveTo>
                  <a:cubicBezTo>
                    <a:pt x="495" y="0"/>
                    <a:pt x="267" y="139"/>
                    <a:pt x="186" y="375"/>
                  </a:cubicBezTo>
                  <a:cubicBezTo>
                    <a:pt x="1" y="961"/>
                    <a:pt x="372" y="1702"/>
                    <a:pt x="499" y="2286"/>
                  </a:cubicBezTo>
                  <a:cubicBezTo>
                    <a:pt x="642" y="2885"/>
                    <a:pt x="785" y="3484"/>
                    <a:pt x="1098" y="4012"/>
                  </a:cubicBezTo>
                  <a:cubicBezTo>
                    <a:pt x="1317" y="4370"/>
                    <a:pt x="1612" y="4513"/>
                    <a:pt x="1906" y="4513"/>
                  </a:cubicBezTo>
                  <a:cubicBezTo>
                    <a:pt x="2725" y="4513"/>
                    <a:pt x="3542" y="3408"/>
                    <a:pt x="2724" y="2757"/>
                  </a:cubicBezTo>
                  <a:cubicBezTo>
                    <a:pt x="2353" y="2457"/>
                    <a:pt x="2168" y="2101"/>
                    <a:pt x="1954" y="1674"/>
                  </a:cubicBezTo>
                  <a:cubicBezTo>
                    <a:pt x="1840" y="1431"/>
                    <a:pt x="1726" y="1174"/>
                    <a:pt x="1612" y="932"/>
                  </a:cubicBezTo>
                  <a:cubicBezTo>
                    <a:pt x="1469" y="675"/>
                    <a:pt x="1270" y="489"/>
                    <a:pt x="1127" y="248"/>
                  </a:cubicBezTo>
                  <a:cubicBezTo>
                    <a:pt x="1036" y="77"/>
                    <a:pt x="877" y="0"/>
                    <a:pt x="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3738975" y="2243825"/>
              <a:ext cx="86175" cy="119200"/>
            </a:xfrm>
            <a:custGeom>
              <a:avLst/>
              <a:gdLst/>
              <a:ahLst/>
              <a:cxnLst/>
              <a:rect l="l" t="t" r="r" b="b"/>
              <a:pathLst>
                <a:path w="3447" h="4768" extrusionOk="0">
                  <a:moveTo>
                    <a:pt x="2057" y="1"/>
                  </a:moveTo>
                  <a:cubicBezTo>
                    <a:pt x="1620" y="1"/>
                    <a:pt x="1188" y="225"/>
                    <a:pt x="1028" y="757"/>
                  </a:cubicBezTo>
                  <a:cubicBezTo>
                    <a:pt x="842" y="1369"/>
                    <a:pt x="714" y="1983"/>
                    <a:pt x="543" y="2611"/>
                  </a:cubicBezTo>
                  <a:cubicBezTo>
                    <a:pt x="385" y="3153"/>
                    <a:pt x="1" y="3609"/>
                    <a:pt x="186" y="4193"/>
                  </a:cubicBezTo>
                  <a:cubicBezTo>
                    <a:pt x="298" y="4520"/>
                    <a:pt x="654" y="4767"/>
                    <a:pt x="995" y="4767"/>
                  </a:cubicBezTo>
                  <a:cubicBezTo>
                    <a:pt x="1175" y="4767"/>
                    <a:pt x="1351" y="4698"/>
                    <a:pt x="1484" y="4535"/>
                  </a:cubicBezTo>
                  <a:cubicBezTo>
                    <a:pt x="1826" y="4094"/>
                    <a:pt x="2154" y="3680"/>
                    <a:pt x="2397" y="3153"/>
                  </a:cubicBezTo>
                  <a:cubicBezTo>
                    <a:pt x="2667" y="2567"/>
                    <a:pt x="2882" y="1940"/>
                    <a:pt x="3123" y="1341"/>
                  </a:cubicBezTo>
                  <a:cubicBezTo>
                    <a:pt x="3446" y="556"/>
                    <a:pt x="2745" y="1"/>
                    <a:pt x="20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3843075" y="2017975"/>
              <a:ext cx="101150" cy="106350"/>
            </a:xfrm>
            <a:custGeom>
              <a:avLst/>
              <a:gdLst/>
              <a:ahLst/>
              <a:cxnLst/>
              <a:rect l="l" t="t" r="r" b="b"/>
              <a:pathLst>
                <a:path w="4046" h="4254" extrusionOk="0">
                  <a:moveTo>
                    <a:pt x="2474" y="1"/>
                  </a:moveTo>
                  <a:cubicBezTo>
                    <a:pt x="2244" y="1"/>
                    <a:pt x="2007" y="87"/>
                    <a:pt x="1798" y="293"/>
                  </a:cubicBezTo>
                  <a:cubicBezTo>
                    <a:pt x="1570" y="535"/>
                    <a:pt x="1441" y="778"/>
                    <a:pt x="1284" y="1064"/>
                  </a:cubicBezTo>
                  <a:cubicBezTo>
                    <a:pt x="1098" y="1377"/>
                    <a:pt x="857" y="1648"/>
                    <a:pt x="685" y="1976"/>
                  </a:cubicBezTo>
                  <a:cubicBezTo>
                    <a:pt x="357" y="2575"/>
                    <a:pt x="1" y="3088"/>
                    <a:pt x="172" y="3802"/>
                  </a:cubicBezTo>
                  <a:cubicBezTo>
                    <a:pt x="235" y="4082"/>
                    <a:pt x="511" y="4253"/>
                    <a:pt x="781" y="4253"/>
                  </a:cubicBezTo>
                  <a:cubicBezTo>
                    <a:pt x="936" y="4253"/>
                    <a:pt x="1089" y="4197"/>
                    <a:pt x="1199" y="4072"/>
                  </a:cubicBezTo>
                  <a:cubicBezTo>
                    <a:pt x="1541" y="3701"/>
                    <a:pt x="1969" y="3387"/>
                    <a:pt x="2283" y="2988"/>
                  </a:cubicBezTo>
                  <a:cubicBezTo>
                    <a:pt x="2610" y="2604"/>
                    <a:pt x="2882" y="2075"/>
                    <a:pt x="3266" y="1762"/>
                  </a:cubicBezTo>
                  <a:cubicBezTo>
                    <a:pt x="4045" y="1094"/>
                    <a:pt x="3295" y="1"/>
                    <a:pt x="24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4314275" y="2115525"/>
              <a:ext cx="131200" cy="94225"/>
            </a:xfrm>
            <a:custGeom>
              <a:avLst/>
              <a:gdLst/>
              <a:ahLst/>
              <a:cxnLst/>
              <a:rect l="l" t="t" r="r" b="b"/>
              <a:pathLst>
                <a:path w="5248" h="3769" extrusionOk="0">
                  <a:moveTo>
                    <a:pt x="4107" y="0"/>
                  </a:moveTo>
                  <a:cubicBezTo>
                    <a:pt x="3860" y="0"/>
                    <a:pt x="3613" y="108"/>
                    <a:pt x="3441" y="370"/>
                  </a:cubicBezTo>
                  <a:cubicBezTo>
                    <a:pt x="3356" y="484"/>
                    <a:pt x="3070" y="613"/>
                    <a:pt x="2956" y="712"/>
                  </a:cubicBezTo>
                  <a:cubicBezTo>
                    <a:pt x="2586" y="997"/>
                    <a:pt x="2230" y="1297"/>
                    <a:pt x="1859" y="1582"/>
                  </a:cubicBezTo>
                  <a:cubicBezTo>
                    <a:pt x="1331" y="1995"/>
                    <a:pt x="547" y="2252"/>
                    <a:pt x="218" y="2879"/>
                  </a:cubicBezTo>
                  <a:cubicBezTo>
                    <a:pt x="1" y="3278"/>
                    <a:pt x="291" y="3768"/>
                    <a:pt x="726" y="3768"/>
                  </a:cubicBezTo>
                  <a:cubicBezTo>
                    <a:pt x="774" y="3768"/>
                    <a:pt x="823" y="3762"/>
                    <a:pt x="874" y="3750"/>
                  </a:cubicBezTo>
                  <a:cubicBezTo>
                    <a:pt x="1659" y="3535"/>
                    <a:pt x="2458" y="3107"/>
                    <a:pt x="3099" y="2623"/>
                  </a:cubicBezTo>
                  <a:cubicBezTo>
                    <a:pt x="3656" y="2195"/>
                    <a:pt x="4439" y="1782"/>
                    <a:pt x="4839" y="1183"/>
                  </a:cubicBezTo>
                  <a:cubicBezTo>
                    <a:pt x="5248" y="585"/>
                    <a:pt x="4680" y="0"/>
                    <a:pt x="4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4060550" y="2068100"/>
              <a:ext cx="101375" cy="103800"/>
            </a:xfrm>
            <a:custGeom>
              <a:avLst/>
              <a:gdLst/>
              <a:ahLst/>
              <a:cxnLst/>
              <a:rect l="l" t="t" r="r" b="b"/>
              <a:pathLst>
                <a:path w="4055" h="4152" extrusionOk="0">
                  <a:moveTo>
                    <a:pt x="2944" y="1"/>
                  </a:moveTo>
                  <a:cubicBezTo>
                    <a:pt x="2761" y="1"/>
                    <a:pt x="2566" y="64"/>
                    <a:pt x="2382" y="213"/>
                  </a:cubicBezTo>
                  <a:cubicBezTo>
                    <a:pt x="1769" y="726"/>
                    <a:pt x="1256" y="1496"/>
                    <a:pt x="856" y="2196"/>
                  </a:cubicBezTo>
                  <a:cubicBezTo>
                    <a:pt x="585" y="2709"/>
                    <a:pt x="1" y="3379"/>
                    <a:pt x="300" y="3964"/>
                  </a:cubicBezTo>
                  <a:cubicBezTo>
                    <a:pt x="361" y="4094"/>
                    <a:pt x="485" y="4151"/>
                    <a:pt x="611" y="4151"/>
                  </a:cubicBezTo>
                  <a:cubicBezTo>
                    <a:pt x="749" y="4151"/>
                    <a:pt x="889" y="4083"/>
                    <a:pt x="956" y="3964"/>
                  </a:cubicBezTo>
                  <a:cubicBezTo>
                    <a:pt x="1098" y="3736"/>
                    <a:pt x="1370" y="3607"/>
                    <a:pt x="1555" y="3422"/>
                  </a:cubicBezTo>
                  <a:cubicBezTo>
                    <a:pt x="1783" y="3208"/>
                    <a:pt x="1940" y="2966"/>
                    <a:pt x="2140" y="2723"/>
                  </a:cubicBezTo>
                  <a:cubicBezTo>
                    <a:pt x="2553" y="2224"/>
                    <a:pt x="3109" y="1867"/>
                    <a:pt x="3537" y="1369"/>
                  </a:cubicBezTo>
                  <a:cubicBezTo>
                    <a:pt x="4055" y="740"/>
                    <a:pt x="3568" y="1"/>
                    <a:pt x="29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749675" y="2147575"/>
              <a:ext cx="111200" cy="46850"/>
            </a:xfrm>
            <a:custGeom>
              <a:avLst/>
              <a:gdLst/>
              <a:ahLst/>
              <a:cxnLst/>
              <a:rect l="l" t="t" r="r" b="b"/>
              <a:pathLst>
                <a:path w="4448" h="1874" extrusionOk="0">
                  <a:moveTo>
                    <a:pt x="3397" y="0"/>
                  </a:moveTo>
                  <a:cubicBezTo>
                    <a:pt x="3320" y="0"/>
                    <a:pt x="3238" y="14"/>
                    <a:pt x="3152" y="44"/>
                  </a:cubicBezTo>
                  <a:cubicBezTo>
                    <a:pt x="2738" y="186"/>
                    <a:pt x="2325" y="243"/>
                    <a:pt x="1926" y="386"/>
                  </a:cubicBezTo>
                  <a:cubicBezTo>
                    <a:pt x="1527" y="542"/>
                    <a:pt x="1127" y="827"/>
                    <a:pt x="713" y="871"/>
                  </a:cubicBezTo>
                  <a:cubicBezTo>
                    <a:pt x="228" y="928"/>
                    <a:pt x="0" y="1726"/>
                    <a:pt x="586" y="1825"/>
                  </a:cubicBezTo>
                  <a:cubicBezTo>
                    <a:pt x="752" y="1859"/>
                    <a:pt x="913" y="1873"/>
                    <a:pt x="1073" y="1873"/>
                  </a:cubicBezTo>
                  <a:cubicBezTo>
                    <a:pt x="1391" y="1873"/>
                    <a:pt x="1702" y="1816"/>
                    <a:pt x="2025" y="1740"/>
                  </a:cubicBezTo>
                  <a:cubicBezTo>
                    <a:pt x="2539" y="1626"/>
                    <a:pt x="3052" y="1626"/>
                    <a:pt x="3565" y="1540"/>
                  </a:cubicBezTo>
                  <a:cubicBezTo>
                    <a:pt x="4448" y="1385"/>
                    <a:pt x="4173" y="0"/>
                    <a:pt x="33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5166600" y="1990675"/>
              <a:ext cx="120000" cy="77675"/>
            </a:xfrm>
            <a:custGeom>
              <a:avLst/>
              <a:gdLst/>
              <a:ahLst/>
              <a:cxnLst/>
              <a:rect l="l" t="t" r="r" b="b"/>
              <a:pathLst>
                <a:path w="4800" h="3107" extrusionOk="0">
                  <a:moveTo>
                    <a:pt x="573" y="1"/>
                  </a:moveTo>
                  <a:cubicBezTo>
                    <a:pt x="300" y="1"/>
                    <a:pt x="1" y="267"/>
                    <a:pt x="36" y="544"/>
                  </a:cubicBezTo>
                  <a:cubicBezTo>
                    <a:pt x="150" y="1428"/>
                    <a:pt x="1092" y="1770"/>
                    <a:pt x="1805" y="2127"/>
                  </a:cubicBezTo>
                  <a:cubicBezTo>
                    <a:pt x="2061" y="2255"/>
                    <a:pt x="2333" y="2369"/>
                    <a:pt x="2590" y="2511"/>
                  </a:cubicBezTo>
                  <a:cubicBezTo>
                    <a:pt x="2586" y="2510"/>
                    <a:pt x="2584" y="2509"/>
                    <a:pt x="2583" y="2509"/>
                  </a:cubicBezTo>
                  <a:lnTo>
                    <a:pt x="2583" y="2509"/>
                  </a:lnTo>
                  <a:cubicBezTo>
                    <a:pt x="2578" y="2509"/>
                    <a:pt x="2735" y="2604"/>
                    <a:pt x="2794" y="2632"/>
                  </a:cubicBezTo>
                  <a:lnTo>
                    <a:pt x="2794" y="2632"/>
                  </a:lnTo>
                  <a:cubicBezTo>
                    <a:pt x="2881" y="2718"/>
                    <a:pt x="3161" y="2962"/>
                    <a:pt x="3202" y="2983"/>
                  </a:cubicBezTo>
                  <a:cubicBezTo>
                    <a:pt x="3362" y="3066"/>
                    <a:pt x="3535" y="3106"/>
                    <a:pt x="3706" y="3106"/>
                  </a:cubicBezTo>
                  <a:cubicBezTo>
                    <a:pt x="4144" y="3106"/>
                    <a:pt x="4566" y="2841"/>
                    <a:pt x="4700" y="2369"/>
                  </a:cubicBezTo>
                  <a:cubicBezTo>
                    <a:pt x="4700" y="2355"/>
                    <a:pt x="4700" y="2327"/>
                    <a:pt x="4714" y="2312"/>
                  </a:cubicBezTo>
                  <a:cubicBezTo>
                    <a:pt x="4799" y="1970"/>
                    <a:pt x="4714" y="1513"/>
                    <a:pt x="4443" y="1271"/>
                  </a:cubicBezTo>
                  <a:cubicBezTo>
                    <a:pt x="3959" y="872"/>
                    <a:pt x="3445" y="787"/>
                    <a:pt x="2860" y="686"/>
                  </a:cubicBezTo>
                  <a:cubicBezTo>
                    <a:pt x="2118" y="558"/>
                    <a:pt x="1420" y="302"/>
                    <a:pt x="721" y="30"/>
                  </a:cubicBezTo>
                  <a:cubicBezTo>
                    <a:pt x="674" y="10"/>
                    <a:pt x="624" y="1"/>
                    <a:pt x="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3793900" y="2573625"/>
              <a:ext cx="70600" cy="102925"/>
            </a:xfrm>
            <a:custGeom>
              <a:avLst/>
              <a:gdLst/>
              <a:ahLst/>
              <a:cxnLst/>
              <a:rect l="l" t="t" r="r" b="b"/>
              <a:pathLst>
                <a:path w="2824" h="4117" extrusionOk="0">
                  <a:moveTo>
                    <a:pt x="530" y="1"/>
                  </a:moveTo>
                  <a:cubicBezTo>
                    <a:pt x="289" y="1"/>
                    <a:pt x="60" y="174"/>
                    <a:pt x="42" y="470"/>
                  </a:cubicBezTo>
                  <a:cubicBezTo>
                    <a:pt x="0" y="1211"/>
                    <a:pt x="299" y="2067"/>
                    <a:pt x="556" y="2738"/>
                  </a:cubicBezTo>
                  <a:cubicBezTo>
                    <a:pt x="801" y="3421"/>
                    <a:pt x="1232" y="4116"/>
                    <a:pt x="1967" y="4116"/>
                  </a:cubicBezTo>
                  <a:cubicBezTo>
                    <a:pt x="2044" y="4116"/>
                    <a:pt x="2125" y="4108"/>
                    <a:pt x="2210" y="4092"/>
                  </a:cubicBezTo>
                  <a:cubicBezTo>
                    <a:pt x="2652" y="4006"/>
                    <a:pt x="2824" y="3522"/>
                    <a:pt x="2752" y="3137"/>
                  </a:cubicBezTo>
                  <a:cubicBezTo>
                    <a:pt x="2695" y="2795"/>
                    <a:pt x="2495" y="2681"/>
                    <a:pt x="2295" y="2438"/>
                  </a:cubicBezTo>
                  <a:cubicBezTo>
                    <a:pt x="2153" y="2267"/>
                    <a:pt x="2039" y="2025"/>
                    <a:pt x="1939" y="1825"/>
                  </a:cubicBezTo>
                  <a:cubicBezTo>
                    <a:pt x="1797" y="1582"/>
                    <a:pt x="1668" y="1340"/>
                    <a:pt x="1540" y="1097"/>
                  </a:cubicBezTo>
                  <a:cubicBezTo>
                    <a:pt x="1369" y="770"/>
                    <a:pt x="1155" y="527"/>
                    <a:pt x="955" y="228"/>
                  </a:cubicBezTo>
                  <a:cubicBezTo>
                    <a:pt x="844" y="72"/>
                    <a:pt x="684" y="1"/>
                    <a:pt x="5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2" name="Google Shape;1452;p38"/>
          <p:cNvGrpSpPr/>
          <p:nvPr/>
        </p:nvGrpSpPr>
        <p:grpSpPr>
          <a:xfrm>
            <a:off x="3310000" y="1264700"/>
            <a:ext cx="940825" cy="947625"/>
            <a:chOff x="3569300" y="255225"/>
            <a:chExt cx="940825" cy="947625"/>
          </a:xfrm>
        </p:grpSpPr>
        <p:sp>
          <p:nvSpPr>
            <p:cNvPr id="1453" name="Google Shape;1453;p38"/>
            <p:cNvSpPr/>
            <p:nvPr/>
          </p:nvSpPr>
          <p:spPr>
            <a:xfrm>
              <a:off x="3569300" y="255225"/>
              <a:ext cx="940825" cy="947625"/>
            </a:xfrm>
            <a:custGeom>
              <a:avLst/>
              <a:gdLst/>
              <a:ahLst/>
              <a:cxnLst/>
              <a:rect l="l" t="t" r="r" b="b"/>
              <a:pathLst>
                <a:path w="37633" h="37905" fill="none" extrusionOk="0">
                  <a:moveTo>
                    <a:pt x="12749" y="37904"/>
                  </a:moveTo>
                  <a:cubicBezTo>
                    <a:pt x="12192" y="37904"/>
                    <a:pt x="11608" y="37834"/>
                    <a:pt x="10980" y="37691"/>
                  </a:cubicBezTo>
                  <a:cubicBezTo>
                    <a:pt x="8399" y="37092"/>
                    <a:pt x="6360" y="35737"/>
                    <a:pt x="4906" y="33670"/>
                  </a:cubicBezTo>
                  <a:cubicBezTo>
                    <a:pt x="2837" y="30746"/>
                    <a:pt x="1169" y="26140"/>
                    <a:pt x="270" y="23673"/>
                  </a:cubicBezTo>
                  <a:cubicBezTo>
                    <a:pt x="128" y="23302"/>
                    <a:pt x="0" y="22889"/>
                    <a:pt x="29" y="22490"/>
                  </a:cubicBezTo>
                  <a:cubicBezTo>
                    <a:pt x="29" y="22389"/>
                    <a:pt x="42" y="22290"/>
                    <a:pt x="71" y="22190"/>
                  </a:cubicBezTo>
                  <a:lnTo>
                    <a:pt x="71" y="22190"/>
                  </a:lnTo>
                  <a:cubicBezTo>
                    <a:pt x="327" y="21035"/>
                    <a:pt x="1711" y="19809"/>
                    <a:pt x="2738" y="18910"/>
                  </a:cubicBezTo>
                  <a:cubicBezTo>
                    <a:pt x="2951" y="18725"/>
                    <a:pt x="3151" y="18554"/>
                    <a:pt x="3322" y="18383"/>
                  </a:cubicBezTo>
                  <a:cubicBezTo>
                    <a:pt x="3850" y="17898"/>
                    <a:pt x="4434" y="17470"/>
                    <a:pt x="5005" y="17056"/>
                  </a:cubicBezTo>
                  <a:cubicBezTo>
                    <a:pt x="5604" y="16628"/>
                    <a:pt x="6218" y="16187"/>
                    <a:pt x="6759" y="15687"/>
                  </a:cubicBezTo>
                  <a:cubicBezTo>
                    <a:pt x="7657" y="14803"/>
                    <a:pt x="8385" y="13747"/>
                    <a:pt x="9070" y="12707"/>
                  </a:cubicBezTo>
                  <a:cubicBezTo>
                    <a:pt x="9625" y="11880"/>
                    <a:pt x="10210" y="11024"/>
                    <a:pt x="10880" y="10268"/>
                  </a:cubicBezTo>
                  <a:cubicBezTo>
                    <a:pt x="11209" y="9897"/>
                    <a:pt x="11579" y="9456"/>
                    <a:pt x="11979" y="8999"/>
                  </a:cubicBezTo>
                  <a:cubicBezTo>
                    <a:pt x="13732" y="6960"/>
                    <a:pt x="16114" y="4179"/>
                    <a:pt x="18824" y="2297"/>
                  </a:cubicBezTo>
                  <a:cubicBezTo>
                    <a:pt x="20307" y="1255"/>
                    <a:pt x="21733" y="586"/>
                    <a:pt x="23087" y="314"/>
                  </a:cubicBezTo>
                  <a:cubicBezTo>
                    <a:pt x="24670" y="0"/>
                    <a:pt x="26182" y="200"/>
                    <a:pt x="27593" y="913"/>
                  </a:cubicBezTo>
                  <a:cubicBezTo>
                    <a:pt x="29533" y="1911"/>
                    <a:pt x="31173" y="3366"/>
                    <a:pt x="32599" y="5391"/>
                  </a:cubicBezTo>
                  <a:cubicBezTo>
                    <a:pt x="33925" y="7260"/>
                    <a:pt x="34894" y="9370"/>
                    <a:pt x="35664" y="11195"/>
                  </a:cubicBezTo>
                  <a:cubicBezTo>
                    <a:pt x="36520" y="13177"/>
                    <a:pt x="37119" y="15645"/>
                    <a:pt x="37362" y="18111"/>
                  </a:cubicBezTo>
                  <a:cubicBezTo>
                    <a:pt x="37632" y="20792"/>
                    <a:pt x="37461" y="23231"/>
                    <a:pt x="36862" y="25142"/>
                  </a:cubicBezTo>
                  <a:cubicBezTo>
                    <a:pt x="36592" y="26011"/>
                    <a:pt x="36221" y="26810"/>
                    <a:pt x="35750" y="27523"/>
                  </a:cubicBezTo>
                  <a:cubicBezTo>
                    <a:pt x="35280" y="28236"/>
                    <a:pt x="34710" y="28892"/>
                    <a:pt x="34054" y="29434"/>
                  </a:cubicBezTo>
                  <a:cubicBezTo>
                    <a:pt x="33398" y="29990"/>
                    <a:pt x="32656" y="30447"/>
                    <a:pt x="31858" y="30803"/>
                  </a:cubicBezTo>
                  <a:cubicBezTo>
                    <a:pt x="31044" y="31174"/>
                    <a:pt x="30146" y="31430"/>
                    <a:pt x="29219" y="31573"/>
                  </a:cubicBezTo>
                  <a:cubicBezTo>
                    <a:pt x="28534" y="31687"/>
                    <a:pt x="27893" y="31772"/>
                    <a:pt x="27266" y="31873"/>
                  </a:cubicBezTo>
                  <a:cubicBezTo>
                    <a:pt x="24142" y="32301"/>
                    <a:pt x="21676" y="32657"/>
                    <a:pt x="18923" y="34582"/>
                  </a:cubicBezTo>
                  <a:cubicBezTo>
                    <a:pt x="18352" y="34995"/>
                    <a:pt x="17839" y="35395"/>
                    <a:pt x="17354" y="35794"/>
                  </a:cubicBezTo>
                  <a:cubicBezTo>
                    <a:pt x="16413" y="36535"/>
                    <a:pt x="15601" y="37191"/>
                    <a:pt x="14631" y="37562"/>
                  </a:cubicBezTo>
                  <a:cubicBezTo>
                    <a:pt x="14032" y="37790"/>
                    <a:pt x="13418" y="37904"/>
                    <a:pt x="12749" y="37904"/>
                  </a:cubicBezTo>
                  <a:close/>
                  <a:moveTo>
                    <a:pt x="24513" y="358"/>
                  </a:moveTo>
                  <a:cubicBezTo>
                    <a:pt x="24057" y="358"/>
                    <a:pt x="23600" y="415"/>
                    <a:pt x="23130" y="500"/>
                  </a:cubicBezTo>
                  <a:cubicBezTo>
                    <a:pt x="21803" y="771"/>
                    <a:pt x="20392" y="1427"/>
                    <a:pt x="18938" y="2453"/>
                  </a:cubicBezTo>
                  <a:cubicBezTo>
                    <a:pt x="16257" y="4336"/>
                    <a:pt x="13875" y="7102"/>
                    <a:pt x="12135" y="9127"/>
                  </a:cubicBezTo>
                  <a:cubicBezTo>
                    <a:pt x="11736" y="9583"/>
                    <a:pt x="11365" y="10026"/>
                    <a:pt x="11023" y="10397"/>
                  </a:cubicBezTo>
                  <a:cubicBezTo>
                    <a:pt x="10353" y="11138"/>
                    <a:pt x="9783" y="11994"/>
                    <a:pt x="9226" y="12821"/>
                  </a:cubicBezTo>
                  <a:cubicBezTo>
                    <a:pt x="8541" y="13862"/>
                    <a:pt x="7815" y="14932"/>
                    <a:pt x="6887" y="15816"/>
                  </a:cubicBezTo>
                  <a:cubicBezTo>
                    <a:pt x="6345" y="16343"/>
                    <a:pt x="5733" y="16785"/>
                    <a:pt x="5119" y="17227"/>
                  </a:cubicBezTo>
                  <a:cubicBezTo>
                    <a:pt x="4563" y="17626"/>
                    <a:pt x="3964" y="18054"/>
                    <a:pt x="3451" y="18525"/>
                  </a:cubicBezTo>
                  <a:cubicBezTo>
                    <a:pt x="3280" y="18696"/>
                    <a:pt x="3080" y="18867"/>
                    <a:pt x="2866" y="19052"/>
                  </a:cubicBezTo>
                  <a:cubicBezTo>
                    <a:pt x="1868" y="19936"/>
                    <a:pt x="499" y="21134"/>
                    <a:pt x="257" y="22233"/>
                  </a:cubicBezTo>
                  <a:lnTo>
                    <a:pt x="257" y="22233"/>
                  </a:lnTo>
                  <a:cubicBezTo>
                    <a:pt x="228" y="22318"/>
                    <a:pt x="228" y="22404"/>
                    <a:pt x="213" y="22490"/>
                  </a:cubicBezTo>
                  <a:cubicBezTo>
                    <a:pt x="200" y="22874"/>
                    <a:pt x="327" y="23245"/>
                    <a:pt x="456" y="23602"/>
                  </a:cubicBezTo>
                  <a:cubicBezTo>
                    <a:pt x="1354" y="26068"/>
                    <a:pt x="3008" y="30660"/>
                    <a:pt x="5062" y="33569"/>
                  </a:cubicBezTo>
                  <a:cubicBezTo>
                    <a:pt x="6488" y="35581"/>
                    <a:pt x="8499" y="36906"/>
                    <a:pt x="11023" y="37491"/>
                  </a:cubicBezTo>
                  <a:cubicBezTo>
                    <a:pt x="11665" y="37648"/>
                    <a:pt x="12235" y="37720"/>
                    <a:pt x="12749" y="37720"/>
                  </a:cubicBezTo>
                  <a:cubicBezTo>
                    <a:pt x="14631" y="37720"/>
                    <a:pt x="15772" y="36807"/>
                    <a:pt x="17226" y="35638"/>
                  </a:cubicBezTo>
                  <a:cubicBezTo>
                    <a:pt x="17725" y="35252"/>
                    <a:pt x="18225" y="34839"/>
                    <a:pt x="18824" y="34425"/>
                  </a:cubicBezTo>
                  <a:cubicBezTo>
                    <a:pt x="20092" y="33527"/>
                    <a:pt x="21404" y="32913"/>
                    <a:pt x="22916" y="32472"/>
                  </a:cubicBezTo>
                  <a:cubicBezTo>
                    <a:pt x="24285" y="32086"/>
                    <a:pt x="25726" y="31887"/>
                    <a:pt x="27237" y="31673"/>
                  </a:cubicBezTo>
                  <a:cubicBezTo>
                    <a:pt x="27865" y="31588"/>
                    <a:pt x="28506" y="31487"/>
                    <a:pt x="29190" y="31388"/>
                  </a:cubicBezTo>
                  <a:cubicBezTo>
                    <a:pt x="31030" y="31088"/>
                    <a:pt x="32628" y="30390"/>
                    <a:pt x="33925" y="29291"/>
                  </a:cubicBezTo>
                  <a:cubicBezTo>
                    <a:pt x="34567" y="28749"/>
                    <a:pt x="35123" y="28122"/>
                    <a:pt x="35579" y="27424"/>
                  </a:cubicBezTo>
                  <a:cubicBezTo>
                    <a:pt x="36050" y="26711"/>
                    <a:pt x="36421" y="25926"/>
                    <a:pt x="36678" y="25085"/>
                  </a:cubicBezTo>
                  <a:cubicBezTo>
                    <a:pt x="37262" y="23203"/>
                    <a:pt x="37433" y="20792"/>
                    <a:pt x="37176" y="18126"/>
                  </a:cubicBezTo>
                  <a:cubicBezTo>
                    <a:pt x="36919" y="15673"/>
                    <a:pt x="36320" y="13234"/>
                    <a:pt x="35480" y="11266"/>
                  </a:cubicBezTo>
                  <a:cubicBezTo>
                    <a:pt x="34710" y="9456"/>
                    <a:pt x="33754" y="7359"/>
                    <a:pt x="32442" y="5505"/>
                  </a:cubicBezTo>
                  <a:cubicBezTo>
                    <a:pt x="31030" y="3509"/>
                    <a:pt x="29418" y="2069"/>
                    <a:pt x="27508" y="1084"/>
                  </a:cubicBezTo>
                  <a:cubicBezTo>
                    <a:pt x="26553" y="599"/>
                    <a:pt x="25554" y="358"/>
                    <a:pt x="24513" y="358"/>
                  </a:cubicBezTo>
                  <a:close/>
                </a:path>
              </a:pathLst>
            </a:custGeom>
            <a:solidFill>
              <a:schemeClr val="lt2"/>
            </a:solidFill>
            <a:ln w="42775" cap="flat" cmpd="sng">
              <a:solidFill>
                <a:srgbClr val="FDD06A"/>
              </a:solidFill>
              <a:prstDash val="solid"/>
              <a:miter lim="1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3682275" y="387850"/>
              <a:ext cx="714125" cy="704475"/>
            </a:xfrm>
            <a:custGeom>
              <a:avLst/>
              <a:gdLst/>
              <a:ahLst/>
              <a:cxnLst/>
              <a:rect l="l" t="t" r="r" b="b"/>
              <a:pathLst>
                <a:path w="28565" h="28179" fill="none" extrusionOk="0">
                  <a:moveTo>
                    <a:pt x="10141" y="28179"/>
                  </a:moveTo>
                  <a:cubicBezTo>
                    <a:pt x="9812" y="28179"/>
                    <a:pt x="9456" y="28136"/>
                    <a:pt x="9057" y="28065"/>
                  </a:cubicBezTo>
                  <a:cubicBezTo>
                    <a:pt x="7245" y="27709"/>
                    <a:pt x="5791" y="26838"/>
                    <a:pt x="4750" y="25513"/>
                  </a:cubicBezTo>
                  <a:cubicBezTo>
                    <a:pt x="3823" y="24300"/>
                    <a:pt x="3167" y="22946"/>
                    <a:pt x="2497" y="21577"/>
                  </a:cubicBezTo>
                  <a:cubicBezTo>
                    <a:pt x="1541" y="19609"/>
                    <a:pt x="1" y="17398"/>
                    <a:pt x="1328" y="15202"/>
                  </a:cubicBezTo>
                  <a:cubicBezTo>
                    <a:pt x="2041" y="14032"/>
                    <a:pt x="3195" y="13306"/>
                    <a:pt x="4251" y="12492"/>
                  </a:cubicBezTo>
                  <a:cubicBezTo>
                    <a:pt x="5391" y="11595"/>
                    <a:pt x="6218" y="10596"/>
                    <a:pt x="7032" y="9398"/>
                  </a:cubicBezTo>
                  <a:cubicBezTo>
                    <a:pt x="7460" y="8785"/>
                    <a:pt x="7887" y="8144"/>
                    <a:pt x="8401" y="7587"/>
                  </a:cubicBezTo>
                  <a:cubicBezTo>
                    <a:pt x="8629" y="7330"/>
                    <a:pt x="8871" y="7031"/>
                    <a:pt x="9142" y="6731"/>
                  </a:cubicBezTo>
                  <a:cubicBezTo>
                    <a:pt x="9998" y="5733"/>
                    <a:pt x="11067" y="4493"/>
                    <a:pt x="12236" y="3394"/>
                  </a:cubicBezTo>
                  <a:cubicBezTo>
                    <a:pt x="13677" y="2054"/>
                    <a:pt x="14989" y="1141"/>
                    <a:pt x="16273" y="628"/>
                  </a:cubicBezTo>
                  <a:cubicBezTo>
                    <a:pt x="17855" y="0"/>
                    <a:pt x="19353" y="0"/>
                    <a:pt x="20735" y="628"/>
                  </a:cubicBezTo>
                  <a:cubicBezTo>
                    <a:pt x="22190" y="1299"/>
                    <a:pt x="23431" y="2297"/>
                    <a:pt x="24544" y="3694"/>
                  </a:cubicBezTo>
                  <a:cubicBezTo>
                    <a:pt x="25627" y="5063"/>
                    <a:pt x="26411" y="6617"/>
                    <a:pt x="26968" y="7815"/>
                  </a:cubicBezTo>
                  <a:cubicBezTo>
                    <a:pt x="27637" y="9241"/>
                    <a:pt x="28122" y="11024"/>
                    <a:pt x="28337" y="12821"/>
                  </a:cubicBezTo>
                  <a:cubicBezTo>
                    <a:pt x="28565" y="14760"/>
                    <a:pt x="28479" y="16571"/>
                    <a:pt x="28094" y="18040"/>
                  </a:cubicBezTo>
                  <a:cubicBezTo>
                    <a:pt x="27723" y="19438"/>
                    <a:pt x="27038" y="20592"/>
                    <a:pt x="26069" y="21505"/>
                  </a:cubicBezTo>
                  <a:cubicBezTo>
                    <a:pt x="25114" y="22404"/>
                    <a:pt x="23930" y="23003"/>
                    <a:pt x="22519" y="23288"/>
                  </a:cubicBezTo>
                  <a:cubicBezTo>
                    <a:pt x="21962" y="23416"/>
                    <a:pt x="21406" y="23516"/>
                    <a:pt x="20878" y="23615"/>
                  </a:cubicBezTo>
                  <a:cubicBezTo>
                    <a:pt x="18653" y="24015"/>
                    <a:pt x="16729" y="24372"/>
                    <a:pt x="14647" y="25811"/>
                  </a:cubicBezTo>
                  <a:cubicBezTo>
                    <a:pt x="14233" y="26097"/>
                    <a:pt x="13862" y="26382"/>
                    <a:pt x="13506" y="26653"/>
                  </a:cubicBezTo>
                  <a:cubicBezTo>
                    <a:pt x="12451" y="27481"/>
                    <a:pt x="11567" y="28179"/>
                    <a:pt x="10141" y="28179"/>
                  </a:cubicBezTo>
                  <a:close/>
                  <a:moveTo>
                    <a:pt x="18583" y="329"/>
                  </a:moveTo>
                  <a:cubicBezTo>
                    <a:pt x="17855" y="329"/>
                    <a:pt x="17113" y="485"/>
                    <a:pt x="16343" y="799"/>
                  </a:cubicBezTo>
                  <a:cubicBezTo>
                    <a:pt x="15075" y="1299"/>
                    <a:pt x="13776" y="2183"/>
                    <a:pt x="12350" y="3523"/>
                  </a:cubicBezTo>
                  <a:cubicBezTo>
                    <a:pt x="11196" y="4621"/>
                    <a:pt x="10126" y="5847"/>
                    <a:pt x="9270" y="6832"/>
                  </a:cubicBezTo>
                  <a:cubicBezTo>
                    <a:pt x="9000" y="7145"/>
                    <a:pt x="8757" y="7444"/>
                    <a:pt x="8515" y="7701"/>
                  </a:cubicBezTo>
                  <a:cubicBezTo>
                    <a:pt x="8030" y="8258"/>
                    <a:pt x="7602" y="8885"/>
                    <a:pt x="7174" y="9498"/>
                  </a:cubicBezTo>
                  <a:cubicBezTo>
                    <a:pt x="6661" y="10254"/>
                    <a:pt x="6133" y="11038"/>
                    <a:pt x="5463" y="11694"/>
                  </a:cubicBezTo>
                  <a:cubicBezTo>
                    <a:pt x="5078" y="12079"/>
                    <a:pt x="4636" y="12407"/>
                    <a:pt x="4193" y="12735"/>
                  </a:cubicBezTo>
                  <a:cubicBezTo>
                    <a:pt x="3794" y="13049"/>
                    <a:pt x="3366" y="13376"/>
                    <a:pt x="2996" y="13734"/>
                  </a:cubicBezTo>
                  <a:cubicBezTo>
                    <a:pt x="2853" y="13876"/>
                    <a:pt x="2697" y="14019"/>
                    <a:pt x="2526" y="14175"/>
                  </a:cubicBezTo>
                  <a:cubicBezTo>
                    <a:pt x="1769" y="14874"/>
                    <a:pt x="843" y="15744"/>
                    <a:pt x="672" y="16485"/>
                  </a:cubicBezTo>
                  <a:cubicBezTo>
                    <a:pt x="586" y="16827"/>
                    <a:pt x="828" y="17527"/>
                    <a:pt x="1214" y="17841"/>
                  </a:cubicBezTo>
                  <a:lnTo>
                    <a:pt x="1242" y="17869"/>
                  </a:lnTo>
                  <a:lnTo>
                    <a:pt x="1242" y="17911"/>
                  </a:lnTo>
                  <a:cubicBezTo>
                    <a:pt x="1242" y="18168"/>
                    <a:pt x="1328" y="18425"/>
                    <a:pt x="1427" y="18668"/>
                  </a:cubicBezTo>
                  <a:cubicBezTo>
                    <a:pt x="2397" y="21006"/>
                    <a:pt x="3538" y="23644"/>
                    <a:pt x="4893" y="25412"/>
                  </a:cubicBezTo>
                  <a:cubicBezTo>
                    <a:pt x="5406" y="26068"/>
                    <a:pt x="6019" y="26610"/>
                    <a:pt x="6732" y="27024"/>
                  </a:cubicBezTo>
                  <a:cubicBezTo>
                    <a:pt x="7416" y="27423"/>
                    <a:pt x="8215" y="27722"/>
                    <a:pt x="9085" y="27893"/>
                  </a:cubicBezTo>
                  <a:cubicBezTo>
                    <a:pt x="9485" y="27965"/>
                    <a:pt x="9827" y="28008"/>
                    <a:pt x="10141" y="28008"/>
                  </a:cubicBezTo>
                  <a:cubicBezTo>
                    <a:pt x="11510" y="28008"/>
                    <a:pt x="12337" y="27352"/>
                    <a:pt x="13406" y="26524"/>
                  </a:cubicBezTo>
                  <a:cubicBezTo>
                    <a:pt x="13763" y="26239"/>
                    <a:pt x="14133" y="25954"/>
                    <a:pt x="14546" y="25669"/>
                  </a:cubicBezTo>
                  <a:cubicBezTo>
                    <a:pt x="16657" y="24214"/>
                    <a:pt x="18596" y="23858"/>
                    <a:pt x="20850" y="23444"/>
                  </a:cubicBezTo>
                  <a:cubicBezTo>
                    <a:pt x="21378" y="23345"/>
                    <a:pt x="21920" y="23245"/>
                    <a:pt x="22490" y="23131"/>
                  </a:cubicBezTo>
                  <a:cubicBezTo>
                    <a:pt x="23859" y="22845"/>
                    <a:pt x="25028" y="22246"/>
                    <a:pt x="25955" y="21377"/>
                  </a:cubicBezTo>
                  <a:cubicBezTo>
                    <a:pt x="26896" y="20493"/>
                    <a:pt x="27567" y="19366"/>
                    <a:pt x="27923" y="17997"/>
                  </a:cubicBezTo>
                  <a:cubicBezTo>
                    <a:pt x="28308" y="16542"/>
                    <a:pt x="28394" y="14760"/>
                    <a:pt x="28166" y="12849"/>
                  </a:cubicBezTo>
                  <a:cubicBezTo>
                    <a:pt x="27951" y="11053"/>
                    <a:pt x="27466" y="9298"/>
                    <a:pt x="26810" y="7887"/>
                  </a:cubicBezTo>
                  <a:cubicBezTo>
                    <a:pt x="26255" y="6703"/>
                    <a:pt x="25485" y="5163"/>
                    <a:pt x="24401" y="3808"/>
                  </a:cubicBezTo>
                  <a:cubicBezTo>
                    <a:pt x="23317" y="2425"/>
                    <a:pt x="22091" y="1441"/>
                    <a:pt x="20665" y="785"/>
                  </a:cubicBezTo>
                  <a:cubicBezTo>
                    <a:pt x="20009" y="485"/>
                    <a:pt x="19309" y="329"/>
                    <a:pt x="18583" y="329"/>
                  </a:cubicBezTo>
                  <a:close/>
                </a:path>
              </a:pathLst>
            </a:custGeom>
            <a:solidFill>
              <a:schemeClr val="lt2"/>
            </a:solidFill>
            <a:ln w="42775" cap="flat" cmpd="sng">
              <a:solidFill>
                <a:srgbClr val="FDD06A"/>
              </a:solidFill>
              <a:prstDash val="solid"/>
              <a:miter lim="1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3816700" y="521175"/>
              <a:ext cx="471325" cy="460625"/>
            </a:xfrm>
            <a:custGeom>
              <a:avLst/>
              <a:gdLst/>
              <a:ahLst/>
              <a:cxnLst/>
              <a:rect l="l" t="t" r="r" b="b"/>
              <a:pathLst>
                <a:path w="18853" h="18425" fill="none" extrusionOk="0">
                  <a:moveTo>
                    <a:pt x="6646" y="18425"/>
                  </a:moveTo>
                  <a:cubicBezTo>
                    <a:pt x="6532" y="18425"/>
                    <a:pt x="6403" y="18425"/>
                    <a:pt x="6289" y="18411"/>
                  </a:cubicBezTo>
                  <a:cubicBezTo>
                    <a:pt x="5177" y="18297"/>
                    <a:pt x="4378" y="17955"/>
                    <a:pt x="3751" y="17313"/>
                  </a:cubicBezTo>
                  <a:cubicBezTo>
                    <a:pt x="2881" y="16443"/>
                    <a:pt x="2096" y="15031"/>
                    <a:pt x="1427" y="13776"/>
                  </a:cubicBezTo>
                  <a:cubicBezTo>
                    <a:pt x="1341" y="13605"/>
                    <a:pt x="1284" y="13477"/>
                    <a:pt x="1256" y="13348"/>
                  </a:cubicBezTo>
                  <a:cubicBezTo>
                    <a:pt x="927" y="13106"/>
                    <a:pt x="585" y="12650"/>
                    <a:pt x="343" y="12137"/>
                  </a:cubicBezTo>
                  <a:cubicBezTo>
                    <a:pt x="86" y="11595"/>
                    <a:pt x="1" y="11053"/>
                    <a:pt x="86" y="10682"/>
                  </a:cubicBezTo>
                  <a:lnTo>
                    <a:pt x="86" y="10667"/>
                  </a:lnTo>
                  <a:cubicBezTo>
                    <a:pt x="200" y="10226"/>
                    <a:pt x="756" y="9655"/>
                    <a:pt x="1241" y="9156"/>
                  </a:cubicBezTo>
                  <a:cubicBezTo>
                    <a:pt x="1355" y="9042"/>
                    <a:pt x="1469" y="8928"/>
                    <a:pt x="1569" y="8814"/>
                  </a:cubicBezTo>
                  <a:cubicBezTo>
                    <a:pt x="1797" y="8572"/>
                    <a:pt x="2068" y="8344"/>
                    <a:pt x="2325" y="8129"/>
                  </a:cubicBezTo>
                  <a:cubicBezTo>
                    <a:pt x="2581" y="7901"/>
                    <a:pt x="2838" y="7673"/>
                    <a:pt x="3081" y="7431"/>
                  </a:cubicBezTo>
                  <a:cubicBezTo>
                    <a:pt x="3465" y="7017"/>
                    <a:pt x="3808" y="6532"/>
                    <a:pt x="4136" y="6062"/>
                  </a:cubicBezTo>
                  <a:cubicBezTo>
                    <a:pt x="4421" y="5663"/>
                    <a:pt x="4720" y="5248"/>
                    <a:pt x="5049" y="4878"/>
                  </a:cubicBezTo>
                  <a:cubicBezTo>
                    <a:pt x="5163" y="4750"/>
                    <a:pt x="5277" y="4607"/>
                    <a:pt x="5405" y="4465"/>
                  </a:cubicBezTo>
                  <a:cubicBezTo>
                    <a:pt x="6032" y="3737"/>
                    <a:pt x="6745" y="2925"/>
                    <a:pt x="7530" y="2197"/>
                  </a:cubicBezTo>
                  <a:cubicBezTo>
                    <a:pt x="8428" y="1385"/>
                    <a:pt x="9312" y="786"/>
                    <a:pt x="10154" y="457"/>
                  </a:cubicBezTo>
                  <a:cubicBezTo>
                    <a:pt x="11166" y="58"/>
                    <a:pt x="12136" y="1"/>
                    <a:pt x="13020" y="314"/>
                  </a:cubicBezTo>
                  <a:cubicBezTo>
                    <a:pt x="14788" y="928"/>
                    <a:pt x="16186" y="2225"/>
                    <a:pt x="17412" y="4421"/>
                  </a:cubicBezTo>
                  <a:cubicBezTo>
                    <a:pt x="18425" y="6247"/>
                    <a:pt x="18853" y="8857"/>
                    <a:pt x="18453" y="10910"/>
                  </a:cubicBezTo>
                  <a:cubicBezTo>
                    <a:pt x="18254" y="11966"/>
                    <a:pt x="17840" y="12850"/>
                    <a:pt x="17241" y="13548"/>
                  </a:cubicBezTo>
                  <a:cubicBezTo>
                    <a:pt x="16657" y="14204"/>
                    <a:pt x="15900" y="14689"/>
                    <a:pt x="14974" y="14974"/>
                  </a:cubicBezTo>
                  <a:cubicBezTo>
                    <a:pt x="14489" y="15131"/>
                    <a:pt x="14004" y="15259"/>
                    <a:pt x="13533" y="15388"/>
                  </a:cubicBezTo>
                  <a:cubicBezTo>
                    <a:pt x="12164" y="15759"/>
                    <a:pt x="10867" y="16101"/>
                    <a:pt x="9512" y="16999"/>
                  </a:cubicBezTo>
                  <a:cubicBezTo>
                    <a:pt x="9255" y="17170"/>
                    <a:pt x="9027" y="17341"/>
                    <a:pt x="8814" y="17499"/>
                  </a:cubicBezTo>
                  <a:cubicBezTo>
                    <a:pt x="8129" y="18012"/>
                    <a:pt x="7572" y="18425"/>
                    <a:pt x="6646" y="18425"/>
                  </a:cubicBezTo>
                  <a:close/>
                  <a:moveTo>
                    <a:pt x="499" y="10768"/>
                  </a:moveTo>
                  <a:cubicBezTo>
                    <a:pt x="385" y="11295"/>
                    <a:pt x="442" y="11922"/>
                    <a:pt x="742" y="12721"/>
                  </a:cubicBezTo>
                  <a:cubicBezTo>
                    <a:pt x="1526" y="14860"/>
                    <a:pt x="3865" y="18012"/>
                    <a:pt x="6304" y="18254"/>
                  </a:cubicBezTo>
                  <a:cubicBezTo>
                    <a:pt x="6418" y="18269"/>
                    <a:pt x="6532" y="18282"/>
                    <a:pt x="6646" y="18282"/>
                  </a:cubicBezTo>
                  <a:cubicBezTo>
                    <a:pt x="7515" y="18282"/>
                    <a:pt x="8043" y="17898"/>
                    <a:pt x="8728" y="17385"/>
                  </a:cubicBezTo>
                  <a:cubicBezTo>
                    <a:pt x="8941" y="17213"/>
                    <a:pt x="9169" y="17042"/>
                    <a:pt x="9426" y="16871"/>
                  </a:cubicBezTo>
                  <a:cubicBezTo>
                    <a:pt x="10810" y="15959"/>
                    <a:pt x="12107" y="15616"/>
                    <a:pt x="13491" y="15246"/>
                  </a:cubicBezTo>
                  <a:cubicBezTo>
                    <a:pt x="13961" y="15117"/>
                    <a:pt x="14446" y="14989"/>
                    <a:pt x="14931" y="14846"/>
                  </a:cubicBezTo>
                  <a:cubicBezTo>
                    <a:pt x="15830" y="14561"/>
                    <a:pt x="16571" y="14090"/>
                    <a:pt x="17127" y="13449"/>
                  </a:cubicBezTo>
                  <a:cubicBezTo>
                    <a:pt x="17712" y="12778"/>
                    <a:pt x="18111" y="11909"/>
                    <a:pt x="18311" y="10882"/>
                  </a:cubicBezTo>
                  <a:cubicBezTo>
                    <a:pt x="18695" y="8857"/>
                    <a:pt x="18282" y="6290"/>
                    <a:pt x="17284" y="4493"/>
                  </a:cubicBezTo>
                  <a:cubicBezTo>
                    <a:pt x="16071" y="2339"/>
                    <a:pt x="14702" y="1056"/>
                    <a:pt x="12978" y="457"/>
                  </a:cubicBezTo>
                  <a:cubicBezTo>
                    <a:pt x="12122" y="158"/>
                    <a:pt x="11181" y="200"/>
                    <a:pt x="10211" y="586"/>
                  </a:cubicBezTo>
                  <a:cubicBezTo>
                    <a:pt x="9384" y="913"/>
                    <a:pt x="8513" y="1499"/>
                    <a:pt x="7629" y="2311"/>
                  </a:cubicBezTo>
                  <a:cubicBezTo>
                    <a:pt x="6859" y="3024"/>
                    <a:pt x="6146" y="3837"/>
                    <a:pt x="5519" y="4564"/>
                  </a:cubicBezTo>
                  <a:cubicBezTo>
                    <a:pt x="5391" y="4707"/>
                    <a:pt x="5277" y="4849"/>
                    <a:pt x="5163" y="4978"/>
                  </a:cubicBezTo>
                  <a:cubicBezTo>
                    <a:pt x="4834" y="5349"/>
                    <a:pt x="4549" y="5748"/>
                    <a:pt x="4264" y="6147"/>
                  </a:cubicBezTo>
                  <a:cubicBezTo>
                    <a:pt x="3922" y="6617"/>
                    <a:pt x="3579" y="7102"/>
                    <a:pt x="3180" y="7530"/>
                  </a:cubicBezTo>
                  <a:cubicBezTo>
                    <a:pt x="2054" y="8714"/>
                    <a:pt x="784" y="9456"/>
                    <a:pt x="499" y="10768"/>
                  </a:cubicBezTo>
                  <a:close/>
                </a:path>
              </a:pathLst>
            </a:custGeom>
            <a:solidFill>
              <a:schemeClr val="lt2"/>
            </a:solidFill>
            <a:ln w="42775" cap="flat" cmpd="sng">
              <a:solidFill>
                <a:srgbClr val="FDD06A"/>
              </a:solidFill>
              <a:prstDash val="solid"/>
              <a:miter lim="1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3939675" y="647375"/>
              <a:ext cx="232475" cy="239975"/>
            </a:xfrm>
            <a:custGeom>
              <a:avLst/>
              <a:gdLst/>
              <a:ahLst/>
              <a:cxnLst/>
              <a:rect l="l" t="t" r="r" b="b"/>
              <a:pathLst>
                <a:path w="9299" h="9599" fill="none" extrusionOk="0">
                  <a:moveTo>
                    <a:pt x="3010" y="9456"/>
                  </a:moveTo>
                  <a:cubicBezTo>
                    <a:pt x="2725" y="9456"/>
                    <a:pt x="2383" y="9327"/>
                    <a:pt x="1927" y="9042"/>
                  </a:cubicBezTo>
                  <a:cubicBezTo>
                    <a:pt x="1413" y="8700"/>
                    <a:pt x="885" y="8044"/>
                    <a:pt x="529" y="7288"/>
                  </a:cubicBezTo>
                  <a:cubicBezTo>
                    <a:pt x="144" y="6504"/>
                    <a:pt x="1" y="5733"/>
                    <a:pt x="115" y="5192"/>
                  </a:cubicBezTo>
                  <a:lnTo>
                    <a:pt x="115" y="5192"/>
                  </a:lnTo>
                  <a:lnTo>
                    <a:pt x="130" y="5178"/>
                  </a:lnTo>
                  <a:cubicBezTo>
                    <a:pt x="329" y="4821"/>
                    <a:pt x="2140" y="2254"/>
                    <a:pt x="3281" y="1284"/>
                  </a:cubicBezTo>
                  <a:cubicBezTo>
                    <a:pt x="4507" y="258"/>
                    <a:pt x="6076" y="1"/>
                    <a:pt x="7359" y="615"/>
                  </a:cubicBezTo>
                  <a:cubicBezTo>
                    <a:pt x="7944" y="900"/>
                    <a:pt x="8429" y="1341"/>
                    <a:pt x="8772" y="1912"/>
                  </a:cubicBezTo>
                  <a:cubicBezTo>
                    <a:pt x="9127" y="2525"/>
                    <a:pt x="9299" y="3252"/>
                    <a:pt x="9285" y="4066"/>
                  </a:cubicBezTo>
                  <a:cubicBezTo>
                    <a:pt x="9256" y="5163"/>
                    <a:pt x="8971" y="5948"/>
                    <a:pt x="8386" y="6547"/>
                  </a:cubicBezTo>
                  <a:cubicBezTo>
                    <a:pt x="7844" y="7074"/>
                    <a:pt x="7103" y="7402"/>
                    <a:pt x="6319" y="7745"/>
                  </a:cubicBezTo>
                  <a:cubicBezTo>
                    <a:pt x="5834" y="7973"/>
                    <a:pt x="5334" y="8186"/>
                    <a:pt x="4821" y="8471"/>
                  </a:cubicBezTo>
                  <a:cubicBezTo>
                    <a:pt x="4551" y="8643"/>
                    <a:pt x="4308" y="8800"/>
                    <a:pt x="4108" y="8956"/>
                  </a:cubicBezTo>
                  <a:cubicBezTo>
                    <a:pt x="3723" y="9228"/>
                    <a:pt x="3410" y="9456"/>
                    <a:pt x="3010" y="9456"/>
                  </a:cubicBezTo>
                  <a:close/>
                  <a:moveTo>
                    <a:pt x="229" y="5235"/>
                  </a:moveTo>
                  <a:cubicBezTo>
                    <a:pt x="1" y="6304"/>
                    <a:pt x="928" y="8230"/>
                    <a:pt x="1997" y="8943"/>
                  </a:cubicBezTo>
                  <a:cubicBezTo>
                    <a:pt x="2996" y="9599"/>
                    <a:pt x="3366" y="9327"/>
                    <a:pt x="4037" y="8857"/>
                  </a:cubicBezTo>
                  <a:cubicBezTo>
                    <a:pt x="4250" y="8700"/>
                    <a:pt x="4479" y="8528"/>
                    <a:pt x="4764" y="8372"/>
                  </a:cubicBezTo>
                  <a:cubicBezTo>
                    <a:pt x="5277" y="8072"/>
                    <a:pt x="5791" y="7859"/>
                    <a:pt x="6275" y="7644"/>
                  </a:cubicBezTo>
                  <a:cubicBezTo>
                    <a:pt x="7859" y="6946"/>
                    <a:pt x="9114" y="6389"/>
                    <a:pt x="9156" y="4051"/>
                  </a:cubicBezTo>
                  <a:cubicBezTo>
                    <a:pt x="9185" y="3267"/>
                    <a:pt x="9013" y="2568"/>
                    <a:pt x="8657" y="1969"/>
                  </a:cubicBezTo>
                  <a:cubicBezTo>
                    <a:pt x="8344" y="1427"/>
                    <a:pt x="7873" y="999"/>
                    <a:pt x="7317" y="729"/>
                  </a:cubicBezTo>
                  <a:cubicBezTo>
                    <a:pt x="6062" y="130"/>
                    <a:pt x="4551" y="372"/>
                    <a:pt x="3366" y="1385"/>
                  </a:cubicBezTo>
                  <a:cubicBezTo>
                    <a:pt x="2240" y="2326"/>
                    <a:pt x="457" y="4849"/>
                    <a:pt x="229" y="5235"/>
                  </a:cubicBezTo>
                  <a:close/>
                </a:path>
              </a:pathLst>
            </a:custGeom>
            <a:solidFill>
              <a:schemeClr val="lt2"/>
            </a:solidFill>
            <a:ln w="42775" cap="flat" cmpd="sng">
              <a:solidFill>
                <a:srgbClr val="FDD06A"/>
              </a:solidFill>
              <a:prstDash val="solid"/>
              <a:miter lim="1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7" name="Google Shape;1457;p38"/>
          <p:cNvSpPr/>
          <p:nvPr/>
        </p:nvSpPr>
        <p:spPr>
          <a:xfrm>
            <a:off x="3697300" y="3374500"/>
            <a:ext cx="1695575" cy="1130500"/>
          </a:xfrm>
          <a:custGeom>
            <a:avLst/>
            <a:gdLst/>
            <a:ahLst/>
            <a:cxnLst/>
            <a:rect l="l" t="t" r="r" b="b"/>
            <a:pathLst>
              <a:path w="67823" h="45220" extrusionOk="0">
                <a:moveTo>
                  <a:pt x="0" y="1"/>
                </a:moveTo>
                <a:lnTo>
                  <a:pt x="0" y="45220"/>
                </a:lnTo>
                <a:lnTo>
                  <a:pt x="67822" y="45220"/>
                </a:lnTo>
                <a:lnTo>
                  <a:pt x="67822" y="42354"/>
                </a:lnTo>
                <a:cubicBezTo>
                  <a:pt x="67324" y="42326"/>
                  <a:pt x="66810" y="42254"/>
                  <a:pt x="66311" y="42154"/>
                </a:cubicBezTo>
                <a:cubicBezTo>
                  <a:pt x="62361" y="41413"/>
                  <a:pt x="58981" y="38974"/>
                  <a:pt x="55330" y="37306"/>
                </a:cubicBezTo>
                <a:cubicBezTo>
                  <a:pt x="51413" y="35510"/>
                  <a:pt x="47119" y="34588"/>
                  <a:pt x="42819" y="34588"/>
                </a:cubicBezTo>
                <a:cubicBezTo>
                  <a:pt x="42236" y="34588"/>
                  <a:pt x="41653" y="34605"/>
                  <a:pt x="41070" y="34639"/>
                </a:cubicBezTo>
                <a:cubicBezTo>
                  <a:pt x="37904" y="34825"/>
                  <a:pt x="34782" y="35523"/>
                  <a:pt x="31630" y="35637"/>
                </a:cubicBezTo>
                <a:cubicBezTo>
                  <a:pt x="31367" y="35646"/>
                  <a:pt x="31103" y="35651"/>
                  <a:pt x="30838" y="35651"/>
                </a:cubicBezTo>
                <a:cubicBezTo>
                  <a:pt x="27916" y="35651"/>
                  <a:pt x="24920" y="35047"/>
                  <a:pt x="22632" y="33256"/>
                </a:cubicBezTo>
                <a:cubicBezTo>
                  <a:pt x="19565" y="30817"/>
                  <a:pt x="18382" y="26681"/>
                  <a:pt x="17997" y="22774"/>
                </a:cubicBezTo>
                <a:cubicBezTo>
                  <a:pt x="17612" y="18867"/>
                  <a:pt x="17826" y="14874"/>
                  <a:pt x="16742" y="11095"/>
                </a:cubicBezTo>
                <a:cubicBezTo>
                  <a:pt x="15502" y="6774"/>
                  <a:pt x="12479" y="2967"/>
                  <a:pt x="8514" y="842"/>
                </a:cubicBezTo>
                <a:cubicBezTo>
                  <a:pt x="7900" y="528"/>
                  <a:pt x="7288" y="243"/>
                  <a:pt x="66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38"/>
          <p:cNvSpPr/>
          <p:nvPr/>
        </p:nvSpPr>
        <p:spPr>
          <a:xfrm>
            <a:off x="4381800" y="3609100"/>
            <a:ext cx="761175" cy="634225"/>
          </a:xfrm>
          <a:custGeom>
            <a:avLst/>
            <a:gdLst/>
            <a:ahLst/>
            <a:cxnLst/>
            <a:rect l="l" t="t" r="r" b="b"/>
            <a:pathLst>
              <a:path w="30447" h="25369" extrusionOk="0">
                <a:moveTo>
                  <a:pt x="0" y="0"/>
                </a:moveTo>
                <a:cubicBezTo>
                  <a:pt x="15" y="413"/>
                  <a:pt x="72" y="813"/>
                  <a:pt x="171" y="1198"/>
                </a:cubicBezTo>
                <a:cubicBezTo>
                  <a:pt x="599" y="2938"/>
                  <a:pt x="1654" y="4449"/>
                  <a:pt x="2881" y="5747"/>
                </a:cubicBezTo>
                <a:cubicBezTo>
                  <a:pt x="5533" y="8542"/>
                  <a:pt x="9127" y="10439"/>
                  <a:pt x="12935" y="11066"/>
                </a:cubicBezTo>
                <a:cubicBezTo>
                  <a:pt x="15173" y="11422"/>
                  <a:pt x="17469" y="11365"/>
                  <a:pt x="19694" y="11836"/>
                </a:cubicBezTo>
                <a:cubicBezTo>
                  <a:pt x="21904" y="12306"/>
                  <a:pt x="24143" y="13447"/>
                  <a:pt x="25155" y="15487"/>
                </a:cubicBezTo>
                <a:cubicBezTo>
                  <a:pt x="26111" y="17411"/>
                  <a:pt x="25769" y="19750"/>
                  <a:pt x="26553" y="21761"/>
                </a:cubicBezTo>
                <a:cubicBezTo>
                  <a:pt x="27180" y="23416"/>
                  <a:pt x="28593" y="24741"/>
                  <a:pt x="30260" y="25298"/>
                </a:cubicBezTo>
                <a:cubicBezTo>
                  <a:pt x="30332" y="25327"/>
                  <a:pt x="30389" y="25340"/>
                  <a:pt x="30446" y="25369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9" name="Google Shape;1459;p38"/>
          <p:cNvGrpSpPr/>
          <p:nvPr/>
        </p:nvGrpSpPr>
        <p:grpSpPr>
          <a:xfrm>
            <a:off x="1518363" y="3347363"/>
            <a:ext cx="580075" cy="455275"/>
            <a:chOff x="552875" y="3526200"/>
            <a:chExt cx="580075" cy="455275"/>
          </a:xfrm>
        </p:grpSpPr>
        <p:sp>
          <p:nvSpPr>
            <p:cNvPr id="1460" name="Google Shape;1460;p38"/>
            <p:cNvSpPr/>
            <p:nvPr/>
          </p:nvSpPr>
          <p:spPr>
            <a:xfrm>
              <a:off x="552875" y="3526200"/>
              <a:ext cx="376150" cy="270600"/>
            </a:xfrm>
            <a:custGeom>
              <a:avLst/>
              <a:gdLst/>
              <a:ahLst/>
              <a:cxnLst/>
              <a:rect l="l" t="t" r="r" b="b"/>
              <a:pathLst>
                <a:path w="15046" h="10824" extrusionOk="0">
                  <a:moveTo>
                    <a:pt x="14061" y="0"/>
                  </a:moveTo>
                  <a:cubicBezTo>
                    <a:pt x="13876" y="0"/>
                    <a:pt x="13718" y="43"/>
                    <a:pt x="13562" y="143"/>
                  </a:cubicBezTo>
                  <a:cubicBezTo>
                    <a:pt x="12692" y="571"/>
                    <a:pt x="11865" y="1084"/>
                    <a:pt x="11066" y="1611"/>
                  </a:cubicBezTo>
                  <a:cubicBezTo>
                    <a:pt x="10182" y="2210"/>
                    <a:pt x="9341" y="2824"/>
                    <a:pt x="8499" y="3465"/>
                  </a:cubicBezTo>
                  <a:cubicBezTo>
                    <a:pt x="7615" y="4121"/>
                    <a:pt x="6759" y="4777"/>
                    <a:pt x="5890" y="5433"/>
                  </a:cubicBezTo>
                  <a:cubicBezTo>
                    <a:pt x="5035" y="6075"/>
                    <a:pt x="4179" y="6716"/>
                    <a:pt x="3295" y="7315"/>
                  </a:cubicBezTo>
                  <a:cubicBezTo>
                    <a:pt x="2496" y="7872"/>
                    <a:pt x="1669" y="8399"/>
                    <a:pt x="799" y="8855"/>
                  </a:cubicBezTo>
                  <a:cubicBezTo>
                    <a:pt x="699" y="8899"/>
                    <a:pt x="599" y="8956"/>
                    <a:pt x="500" y="8998"/>
                  </a:cubicBezTo>
                  <a:cubicBezTo>
                    <a:pt x="386" y="9070"/>
                    <a:pt x="285" y="9155"/>
                    <a:pt x="215" y="9255"/>
                  </a:cubicBezTo>
                  <a:cubicBezTo>
                    <a:pt x="129" y="9355"/>
                    <a:pt x="72" y="9454"/>
                    <a:pt x="43" y="9583"/>
                  </a:cubicBezTo>
                  <a:cubicBezTo>
                    <a:pt x="0" y="9711"/>
                    <a:pt x="0" y="9840"/>
                    <a:pt x="29" y="9983"/>
                  </a:cubicBezTo>
                  <a:cubicBezTo>
                    <a:pt x="29" y="10110"/>
                    <a:pt x="72" y="10224"/>
                    <a:pt x="143" y="10338"/>
                  </a:cubicBezTo>
                  <a:cubicBezTo>
                    <a:pt x="285" y="10553"/>
                    <a:pt x="485" y="10724"/>
                    <a:pt x="728" y="10781"/>
                  </a:cubicBezTo>
                  <a:lnTo>
                    <a:pt x="985" y="10823"/>
                  </a:lnTo>
                  <a:cubicBezTo>
                    <a:pt x="1156" y="10823"/>
                    <a:pt x="1327" y="10781"/>
                    <a:pt x="1483" y="10681"/>
                  </a:cubicBezTo>
                  <a:cubicBezTo>
                    <a:pt x="2339" y="10253"/>
                    <a:pt x="3166" y="9740"/>
                    <a:pt x="3979" y="9212"/>
                  </a:cubicBezTo>
                  <a:cubicBezTo>
                    <a:pt x="4849" y="8614"/>
                    <a:pt x="5704" y="8000"/>
                    <a:pt x="6546" y="7359"/>
                  </a:cubicBezTo>
                  <a:lnTo>
                    <a:pt x="9155" y="5391"/>
                  </a:lnTo>
                  <a:cubicBezTo>
                    <a:pt x="10011" y="4748"/>
                    <a:pt x="10866" y="4107"/>
                    <a:pt x="11737" y="3508"/>
                  </a:cubicBezTo>
                  <a:cubicBezTo>
                    <a:pt x="12549" y="2952"/>
                    <a:pt x="13376" y="2425"/>
                    <a:pt x="14247" y="1968"/>
                  </a:cubicBezTo>
                  <a:cubicBezTo>
                    <a:pt x="14346" y="1925"/>
                    <a:pt x="14446" y="1868"/>
                    <a:pt x="14546" y="1826"/>
                  </a:cubicBezTo>
                  <a:cubicBezTo>
                    <a:pt x="14660" y="1754"/>
                    <a:pt x="14745" y="1668"/>
                    <a:pt x="14817" y="1569"/>
                  </a:cubicBezTo>
                  <a:cubicBezTo>
                    <a:pt x="14903" y="1469"/>
                    <a:pt x="14960" y="1369"/>
                    <a:pt x="14988" y="1240"/>
                  </a:cubicBezTo>
                  <a:cubicBezTo>
                    <a:pt x="15030" y="1113"/>
                    <a:pt x="15045" y="984"/>
                    <a:pt x="15017" y="841"/>
                  </a:cubicBezTo>
                  <a:cubicBezTo>
                    <a:pt x="15002" y="713"/>
                    <a:pt x="14973" y="599"/>
                    <a:pt x="14903" y="485"/>
                  </a:cubicBezTo>
                  <a:cubicBezTo>
                    <a:pt x="14760" y="271"/>
                    <a:pt x="14560" y="100"/>
                    <a:pt x="14317" y="43"/>
                  </a:cubicBezTo>
                  <a:lnTo>
                    <a:pt x="14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663750" y="3559325"/>
              <a:ext cx="376125" cy="270650"/>
            </a:xfrm>
            <a:custGeom>
              <a:avLst/>
              <a:gdLst/>
              <a:ahLst/>
              <a:cxnLst/>
              <a:rect l="l" t="t" r="r" b="b"/>
              <a:pathLst>
                <a:path w="15045" h="10826" extrusionOk="0">
                  <a:moveTo>
                    <a:pt x="14046" y="1"/>
                  </a:moveTo>
                  <a:cubicBezTo>
                    <a:pt x="13875" y="1"/>
                    <a:pt x="13719" y="44"/>
                    <a:pt x="13562" y="130"/>
                  </a:cubicBezTo>
                  <a:cubicBezTo>
                    <a:pt x="12692" y="571"/>
                    <a:pt x="11865" y="1071"/>
                    <a:pt x="11067" y="1613"/>
                  </a:cubicBezTo>
                  <a:cubicBezTo>
                    <a:pt x="10182" y="2197"/>
                    <a:pt x="9341" y="2825"/>
                    <a:pt x="8485" y="3452"/>
                  </a:cubicBezTo>
                  <a:cubicBezTo>
                    <a:pt x="7616" y="4108"/>
                    <a:pt x="6760" y="4779"/>
                    <a:pt x="5890" y="5435"/>
                  </a:cubicBezTo>
                  <a:cubicBezTo>
                    <a:pt x="5034" y="6076"/>
                    <a:pt x="4178" y="6718"/>
                    <a:pt x="3294" y="7317"/>
                  </a:cubicBezTo>
                  <a:cubicBezTo>
                    <a:pt x="2496" y="7859"/>
                    <a:pt x="1655" y="8386"/>
                    <a:pt x="799" y="8842"/>
                  </a:cubicBezTo>
                  <a:cubicBezTo>
                    <a:pt x="699" y="8899"/>
                    <a:pt x="600" y="8956"/>
                    <a:pt x="499" y="9000"/>
                  </a:cubicBezTo>
                  <a:cubicBezTo>
                    <a:pt x="385" y="9057"/>
                    <a:pt x="286" y="9142"/>
                    <a:pt x="214" y="9256"/>
                  </a:cubicBezTo>
                  <a:cubicBezTo>
                    <a:pt x="128" y="9342"/>
                    <a:pt x="71" y="9456"/>
                    <a:pt x="43" y="9584"/>
                  </a:cubicBezTo>
                  <a:cubicBezTo>
                    <a:pt x="1" y="9713"/>
                    <a:pt x="1" y="9841"/>
                    <a:pt x="29" y="9969"/>
                  </a:cubicBezTo>
                  <a:cubicBezTo>
                    <a:pt x="29" y="10097"/>
                    <a:pt x="71" y="10226"/>
                    <a:pt x="143" y="10340"/>
                  </a:cubicBezTo>
                  <a:cubicBezTo>
                    <a:pt x="271" y="10540"/>
                    <a:pt x="471" y="10725"/>
                    <a:pt x="727" y="10782"/>
                  </a:cubicBezTo>
                  <a:lnTo>
                    <a:pt x="984" y="10825"/>
                  </a:lnTo>
                  <a:cubicBezTo>
                    <a:pt x="1155" y="10825"/>
                    <a:pt x="1326" y="10768"/>
                    <a:pt x="1484" y="10683"/>
                  </a:cubicBezTo>
                  <a:cubicBezTo>
                    <a:pt x="2339" y="10255"/>
                    <a:pt x="3166" y="9741"/>
                    <a:pt x="3979" y="9199"/>
                  </a:cubicBezTo>
                  <a:cubicBezTo>
                    <a:pt x="4849" y="8614"/>
                    <a:pt x="5705" y="7987"/>
                    <a:pt x="6546" y="7359"/>
                  </a:cubicBezTo>
                  <a:cubicBezTo>
                    <a:pt x="7416" y="6703"/>
                    <a:pt x="8285" y="6034"/>
                    <a:pt x="9156" y="5378"/>
                  </a:cubicBezTo>
                  <a:cubicBezTo>
                    <a:pt x="10011" y="4735"/>
                    <a:pt x="10867" y="4108"/>
                    <a:pt x="11736" y="3509"/>
                  </a:cubicBezTo>
                  <a:cubicBezTo>
                    <a:pt x="12550" y="2953"/>
                    <a:pt x="13377" y="2425"/>
                    <a:pt x="14246" y="1969"/>
                  </a:cubicBezTo>
                  <a:cubicBezTo>
                    <a:pt x="14346" y="1912"/>
                    <a:pt x="14446" y="1870"/>
                    <a:pt x="14546" y="1813"/>
                  </a:cubicBezTo>
                  <a:cubicBezTo>
                    <a:pt x="14660" y="1756"/>
                    <a:pt x="14746" y="1670"/>
                    <a:pt x="14816" y="1570"/>
                  </a:cubicBezTo>
                  <a:cubicBezTo>
                    <a:pt x="14902" y="1470"/>
                    <a:pt x="14959" y="1356"/>
                    <a:pt x="14988" y="1227"/>
                  </a:cubicBezTo>
                  <a:cubicBezTo>
                    <a:pt x="15031" y="1100"/>
                    <a:pt x="15045" y="971"/>
                    <a:pt x="15016" y="843"/>
                  </a:cubicBezTo>
                  <a:cubicBezTo>
                    <a:pt x="15002" y="714"/>
                    <a:pt x="14959" y="600"/>
                    <a:pt x="14888" y="486"/>
                  </a:cubicBezTo>
                  <a:cubicBezTo>
                    <a:pt x="14759" y="272"/>
                    <a:pt x="14560" y="87"/>
                    <a:pt x="14318" y="29"/>
                  </a:cubicBezTo>
                  <a:cubicBezTo>
                    <a:pt x="14232" y="29"/>
                    <a:pt x="14147" y="16"/>
                    <a:pt x="14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669450" y="3674125"/>
              <a:ext cx="376125" cy="270275"/>
            </a:xfrm>
            <a:custGeom>
              <a:avLst/>
              <a:gdLst/>
              <a:ahLst/>
              <a:cxnLst/>
              <a:rect l="l" t="t" r="r" b="b"/>
              <a:pathLst>
                <a:path w="15045" h="10811" extrusionOk="0">
                  <a:moveTo>
                    <a:pt x="14061" y="1"/>
                  </a:moveTo>
                  <a:cubicBezTo>
                    <a:pt x="13875" y="1"/>
                    <a:pt x="13719" y="44"/>
                    <a:pt x="13562" y="130"/>
                  </a:cubicBezTo>
                  <a:cubicBezTo>
                    <a:pt x="12706" y="558"/>
                    <a:pt x="11865" y="1071"/>
                    <a:pt x="11067" y="1613"/>
                  </a:cubicBezTo>
                  <a:cubicBezTo>
                    <a:pt x="10196" y="2197"/>
                    <a:pt x="9341" y="2824"/>
                    <a:pt x="8500" y="3452"/>
                  </a:cubicBezTo>
                  <a:cubicBezTo>
                    <a:pt x="7629" y="4108"/>
                    <a:pt x="6760" y="4779"/>
                    <a:pt x="5890" y="5435"/>
                  </a:cubicBezTo>
                  <a:cubicBezTo>
                    <a:pt x="5034" y="6076"/>
                    <a:pt x="4178" y="6703"/>
                    <a:pt x="3309" y="7317"/>
                  </a:cubicBezTo>
                  <a:cubicBezTo>
                    <a:pt x="2496" y="7859"/>
                    <a:pt x="1669" y="8386"/>
                    <a:pt x="799" y="8842"/>
                  </a:cubicBezTo>
                  <a:cubicBezTo>
                    <a:pt x="699" y="8899"/>
                    <a:pt x="600" y="8956"/>
                    <a:pt x="499" y="9000"/>
                  </a:cubicBezTo>
                  <a:cubicBezTo>
                    <a:pt x="385" y="9057"/>
                    <a:pt x="300" y="9142"/>
                    <a:pt x="229" y="9256"/>
                  </a:cubicBezTo>
                  <a:cubicBezTo>
                    <a:pt x="143" y="9342"/>
                    <a:pt x="86" y="9456"/>
                    <a:pt x="58" y="9584"/>
                  </a:cubicBezTo>
                  <a:cubicBezTo>
                    <a:pt x="14" y="9713"/>
                    <a:pt x="1" y="9840"/>
                    <a:pt x="29" y="9969"/>
                  </a:cubicBezTo>
                  <a:cubicBezTo>
                    <a:pt x="43" y="10097"/>
                    <a:pt x="71" y="10226"/>
                    <a:pt x="143" y="10340"/>
                  </a:cubicBezTo>
                  <a:cubicBezTo>
                    <a:pt x="286" y="10540"/>
                    <a:pt x="486" y="10725"/>
                    <a:pt x="727" y="10782"/>
                  </a:cubicBezTo>
                  <a:cubicBezTo>
                    <a:pt x="813" y="10796"/>
                    <a:pt x="899" y="10810"/>
                    <a:pt x="984" y="10810"/>
                  </a:cubicBezTo>
                  <a:cubicBezTo>
                    <a:pt x="1170" y="10810"/>
                    <a:pt x="1326" y="10768"/>
                    <a:pt x="1484" y="10682"/>
                  </a:cubicBezTo>
                  <a:cubicBezTo>
                    <a:pt x="2353" y="10255"/>
                    <a:pt x="3180" y="9741"/>
                    <a:pt x="3979" y="9199"/>
                  </a:cubicBezTo>
                  <a:cubicBezTo>
                    <a:pt x="4863" y="8614"/>
                    <a:pt x="5705" y="7987"/>
                    <a:pt x="6546" y="7359"/>
                  </a:cubicBezTo>
                  <a:cubicBezTo>
                    <a:pt x="7430" y="6703"/>
                    <a:pt x="8285" y="6033"/>
                    <a:pt x="9156" y="5377"/>
                  </a:cubicBezTo>
                  <a:cubicBezTo>
                    <a:pt x="10011" y="4735"/>
                    <a:pt x="10867" y="4108"/>
                    <a:pt x="11751" y="3509"/>
                  </a:cubicBezTo>
                  <a:cubicBezTo>
                    <a:pt x="12550" y="2953"/>
                    <a:pt x="13377" y="2425"/>
                    <a:pt x="14246" y="1969"/>
                  </a:cubicBezTo>
                  <a:cubicBezTo>
                    <a:pt x="14347" y="1912"/>
                    <a:pt x="14446" y="1869"/>
                    <a:pt x="14546" y="1812"/>
                  </a:cubicBezTo>
                  <a:cubicBezTo>
                    <a:pt x="14660" y="1755"/>
                    <a:pt x="14760" y="1670"/>
                    <a:pt x="14817" y="1569"/>
                  </a:cubicBezTo>
                  <a:cubicBezTo>
                    <a:pt x="14917" y="1470"/>
                    <a:pt x="14974" y="1356"/>
                    <a:pt x="15003" y="1227"/>
                  </a:cubicBezTo>
                  <a:cubicBezTo>
                    <a:pt x="15045" y="1099"/>
                    <a:pt x="15045" y="970"/>
                    <a:pt x="15016" y="843"/>
                  </a:cubicBezTo>
                  <a:cubicBezTo>
                    <a:pt x="15016" y="714"/>
                    <a:pt x="14974" y="586"/>
                    <a:pt x="14902" y="486"/>
                  </a:cubicBezTo>
                  <a:cubicBezTo>
                    <a:pt x="14760" y="272"/>
                    <a:pt x="14560" y="86"/>
                    <a:pt x="14318" y="29"/>
                  </a:cubicBezTo>
                  <a:cubicBezTo>
                    <a:pt x="14233" y="16"/>
                    <a:pt x="14147" y="16"/>
                    <a:pt x="14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757150" y="3710875"/>
              <a:ext cx="375800" cy="270600"/>
            </a:xfrm>
            <a:custGeom>
              <a:avLst/>
              <a:gdLst/>
              <a:ahLst/>
              <a:cxnLst/>
              <a:rect l="l" t="t" r="r" b="b"/>
              <a:pathLst>
                <a:path w="15032" h="10824" extrusionOk="0">
                  <a:moveTo>
                    <a:pt x="14047" y="0"/>
                  </a:moveTo>
                  <a:cubicBezTo>
                    <a:pt x="13875" y="0"/>
                    <a:pt x="13704" y="57"/>
                    <a:pt x="13562" y="143"/>
                  </a:cubicBezTo>
                  <a:cubicBezTo>
                    <a:pt x="12692" y="571"/>
                    <a:pt x="11865" y="1084"/>
                    <a:pt x="11052" y="1626"/>
                  </a:cubicBezTo>
                  <a:cubicBezTo>
                    <a:pt x="10183" y="2210"/>
                    <a:pt x="9327" y="2824"/>
                    <a:pt x="8485" y="3465"/>
                  </a:cubicBezTo>
                  <a:cubicBezTo>
                    <a:pt x="7616" y="4121"/>
                    <a:pt x="6745" y="4792"/>
                    <a:pt x="5876" y="5448"/>
                  </a:cubicBezTo>
                  <a:cubicBezTo>
                    <a:pt x="5034" y="6089"/>
                    <a:pt x="4178" y="6716"/>
                    <a:pt x="3294" y="7315"/>
                  </a:cubicBezTo>
                  <a:cubicBezTo>
                    <a:pt x="2482" y="7872"/>
                    <a:pt x="1655" y="8399"/>
                    <a:pt x="785" y="8855"/>
                  </a:cubicBezTo>
                  <a:cubicBezTo>
                    <a:pt x="685" y="8912"/>
                    <a:pt x="585" y="8956"/>
                    <a:pt x="486" y="9013"/>
                  </a:cubicBezTo>
                  <a:cubicBezTo>
                    <a:pt x="372" y="9070"/>
                    <a:pt x="286" y="9155"/>
                    <a:pt x="214" y="9255"/>
                  </a:cubicBezTo>
                  <a:cubicBezTo>
                    <a:pt x="129" y="9355"/>
                    <a:pt x="72" y="9469"/>
                    <a:pt x="43" y="9597"/>
                  </a:cubicBezTo>
                  <a:cubicBezTo>
                    <a:pt x="1" y="9726"/>
                    <a:pt x="1" y="9853"/>
                    <a:pt x="29" y="9982"/>
                  </a:cubicBezTo>
                  <a:cubicBezTo>
                    <a:pt x="29" y="10110"/>
                    <a:pt x="72" y="10224"/>
                    <a:pt x="143" y="10338"/>
                  </a:cubicBezTo>
                  <a:cubicBezTo>
                    <a:pt x="271" y="10553"/>
                    <a:pt x="471" y="10738"/>
                    <a:pt x="728" y="10795"/>
                  </a:cubicBezTo>
                  <a:cubicBezTo>
                    <a:pt x="813" y="10795"/>
                    <a:pt x="899" y="10809"/>
                    <a:pt x="984" y="10823"/>
                  </a:cubicBezTo>
                  <a:cubicBezTo>
                    <a:pt x="1155" y="10823"/>
                    <a:pt x="1326" y="10781"/>
                    <a:pt x="1469" y="10695"/>
                  </a:cubicBezTo>
                  <a:cubicBezTo>
                    <a:pt x="2339" y="10253"/>
                    <a:pt x="3167" y="9754"/>
                    <a:pt x="3979" y="9212"/>
                  </a:cubicBezTo>
                  <a:cubicBezTo>
                    <a:pt x="4849" y="8627"/>
                    <a:pt x="5705" y="8000"/>
                    <a:pt x="6546" y="7372"/>
                  </a:cubicBezTo>
                  <a:cubicBezTo>
                    <a:pt x="7416" y="6716"/>
                    <a:pt x="8285" y="6047"/>
                    <a:pt x="9156" y="5391"/>
                  </a:cubicBezTo>
                  <a:cubicBezTo>
                    <a:pt x="9997" y="4748"/>
                    <a:pt x="10852" y="4107"/>
                    <a:pt x="11736" y="3508"/>
                  </a:cubicBezTo>
                  <a:cubicBezTo>
                    <a:pt x="12550" y="2951"/>
                    <a:pt x="13377" y="2438"/>
                    <a:pt x="14246" y="1982"/>
                  </a:cubicBezTo>
                  <a:cubicBezTo>
                    <a:pt x="14347" y="1925"/>
                    <a:pt x="14446" y="1868"/>
                    <a:pt x="14546" y="1825"/>
                  </a:cubicBezTo>
                  <a:cubicBezTo>
                    <a:pt x="14660" y="1754"/>
                    <a:pt x="14746" y="1683"/>
                    <a:pt x="14817" y="1569"/>
                  </a:cubicBezTo>
                  <a:cubicBezTo>
                    <a:pt x="14902" y="1483"/>
                    <a:pt x="14959" y="1369"/>
                    <a:pt x="14988" y="1240"/>
                  </a:cubicBezTo>
                  <a:cubicBezTo>
                    <a:pt x="15031" y="1112"/>
                    <a:pt x="15031" y="984"/>
                    <a:pt x="15003" y="856"/>
                  </a:cubicBezTo>
                  <a:cubicBezTo>
                    <a:pt x="15003" y="727"/>
                    <a:pt x="14959" y="599"/>
                    <a:pt x="14889" y="485"/>
                  </a:cubicBezTo>
                  <a:cubicBezTo>
                    <a:pt x="14760" y="285"/>
                    <a:pt x="14560" y="99"/>
                    <a:pt x="14303" y="42"/>
                  </a:cubicBezTo>
                  <a:lnTo>
                    <a:pt x="14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38"/>
          <p:cNvGrpSpPr/>
          <p:nvPr/>
        </p:nvGrpSpPr>
        <p:grpSpPr>
          <a:xfrm>
            <a:off x="1003725" y="1555125"/>
            <a:ext cx="604650" cy="739550"/>
            <a:chOff x="411700" y="1938525"/>
            <a:chExt cx="604650" cy="739550"/>
          </a:xfrm>
        </p:grpSpPr>
        <p:sp>
          <p:nvSpPr>
            <p:cNvPr id="1465" name="Google Shape;1465;p38"/>
            <p:cNvSpPr/>
            <p:nvPr/>
          </p:nvSpPr>
          <p:spPr>
            <a:xfrm>
              <a:off x="636275" y="2313600"/>
              <a:ext cx="296300" cy="364475"/>
            </a:xfrm>
            <a:custGeom>
              <a:avLst/>
              <a:gdLst/>
              <a:ahLst/>
              <a:cxnLst/>
              <a:rect l="l" t="t" r="r" b="b"/>
              <a:pathLst>
                <a:path w="11852" h="14579" extrusionOk="0">
                  <a:moveTo>
                    <a:pt x="6812" y="2435"/>
                  </a:moveTo>
                  <a:cubicBezTo>
                    <a:pt x="6819" y="2438"/>
                    <a:pt x="6825" y="2441"/>
                    <a:pt x="6832" y="2444"/>
                  </a:cubicBezTo>
                  <a:cubicBezTo>
                    <a:pt x="6826" y="2441"/>
                    <a:pt x="6819" y="2438"/>
                    <a:pt x="6812" y="2435"/>
                  </a:cubicBezTo>
                  <a:close/>
                  <a:moveTo>
                    <a:pt x="9731" y="9837"/>
                  </a:moveTo>
                  <a:cubicBezTo>
                    <a:pt x="9734" y="9863"/>
                    <a:pt x="9737" y="9890"/>
                    <a:pt x="9741" y="9916"/>
                  </a:cubicBezTo>
                  <a:cubicBezTo>
                    <a:pt x="9738" y="9890"/>
                    <a:pt x="9735" y="9863"/>
                    <a:pt x="9731" y="9837"/>
                  </a:cubicBezTo>
                  <a:close/>
                  <a:moveTo>
                    <a:pt x="1997" y="10971"/>
                  </a:moveTo>
                  <a:lnTo>
                    <a:pt x="2026" y="11138"/>
                  </a:lnTo>
                  <a:lnTo>
                    <a:pt x="2026" y="11138"/>
                  </a:lnTo>
                  <a:cubicBezTo>
                    <a:pt x="2015" y="11084"/>
                    <a:pt x="2006" y="11028"/>
                    <a:pt x="1997" y="10971"/>
                  </a:cubicBezTo>
                  <a:close/>
                  <a:moveTo>
                    <a:pt x="2041" y="11313"/>
                  </a:moveTo>
                  <a:lnTo>
                    <a:pt x="2041" y="11313"/>
                  </a:lnTo>
                  <a:cubicBezTo>
                    <a:pt x="2064" y="11352"/>
                    <a:pt x="2083" y="11392"/>
                    <a:pt x="2100" y="11433"/>
                  </a:cubicBezTo>
                  <a:lnTo>
                    <a:pt x="2100" y="11433"/>
                  </a:lnTo>
                  <a:cubicBezTo>
                    <a:pt x="2079" y="11394"/>
                    <a:pt x="2059" y="11355"/>
                    <a:pt x="2041" y="11313"/>
                  </a:cubicBezTo>
                  <a:close/>
                  <a:moveTo>
                    <a:pt x="2109" y="11455"/>
                  </a:moveTo>
                  <a:lnTo>
                    <a:pt x="2109" y="11455"/>
                  </a:lnTo>
                  <a:cubicBezTo>
                    <a:pt x="2112" y="11463"/>
                    <a:pt x="2115" y="11471"/>
                    <a:pt x="2118" y="11479"/>
                  </a:cubicBezTo>
                  <a:lnTo>
                    <a:pt x="2118" y="11479"/>
                  </a:lnTo>
                  <a:cubicBezTo>
                    <a:pt x="2118" y="11478"/>
                    <a:pt x="2117" y="11478"/>
                    <a:pt x="2116" y="11477"/>
                  </a:cubicBezTo>
                  <a:lnTo>
                    <a:pt x="2116" y="11477"/>
                  </a:lnTo>
                  <a:cubicBezTo>
                    <a:pt x="2114" y="11470"/>
                    <a:pt x="2111" y="11462"/>
                    <a:pt x="2109" y="11455"/>
                  </a:cubicBezTo>
                  <a:close/>
                  <a:moveTo>
                    <a:pt x="2117" y="11479"/>
                  </a:moveTo>
                  <a:lnTo>
                    <a:pt x="2117" y="11479"/>
                  </a:lnTo>
                  <a:cubicBezTo>
                    <a:pt x="2118" y="11480"/>
                    <a:pt x="2119" y="11482"/>
                    <a:pt x="2120" y="11483"/>
                  </a:cubicBezTo>
                  <a:lnTo>
                    <a:pt x="2120" y="11483"/>
                  </a:lnTo>
                  <a:cubicBezTo>
                    <a:pt x="2126" y="11502"/>
                    <a:pt x="2133" y="11521"/>
                    <a:pt x="2140" y="11542"/>
                  </a:cubicBezTo>
                  <a:cubicBezTo>
                    <a:pt x="2132" y="11521"/>
                    <a:pt x="2125" y="11500"/>
                    <a:pt x="2117" y="11479"/>
                  </a:cubicBezTo>
                  <a:close/>
                  <a:moveTo>
                    <a:pt x="2245" y="11657"/>
                  </a:moveTo>
                  <a:lnTo>
                    <a:pt x="2245" y="11657"/>
                  </a:lnTo>
                  <a:cubicBezTo>
                    <a:pt x="2248" y="11661"/>
                    <a:pt x="2251" y="11665"/>
                    <a:pt x="2254" y="11669"/>
                  </a:cubicBezTo>
                  <a:cubicBezTo>
                    <a:pt x="2251" y="11665"/>
                    <a:pt x="2248" y="11661"/>
                    <a:pt x="2245" y="11657"/>
                  </a:cubicBezTo>
                  <a:close/>
                  <a:moveTo>
                    <a:pt x="2390" y="11768"/>
                  </a:moveTo>
                  <a:cubicBezTo>
                    <a:pt x="2416" y="11787"/>
                    <a:pt x="2442" y="11806"/>
                    <a:pt x="2469" y="11827"/>
                  </a:cubicBezTo>
                  <a:cubicBezTo>
                    <a:pt x="2442" y="11808"/>
                    <a:pt x="2415" y="11788"/>
                    <a:pt x="2390" y="11768"/>
                  </a:cubicBezTo>
                  <a:close/>
                  <a:moveTo>
                    <a:pt x="9869" y="11841"/>
                  </a:moveTo>
                  <a:cubicBezTo>
                    <a:pt x="9860" y="11854"/>
                    <a:pt x="9850" y="11868"/>
                    <a:pt x="9840" y="11881"/>
                  </a:cubicBezTo>
                  <a:lnTo>
                    <a:pt x="9840" y="11881"/>
                  </a:lnTo>
                  <a:cubicBezTo>
                    <a:pt x="9840" y="11880"/>
                    <a:pt x="9840" y="11880"/>
                    <a:pt x="9840" y="11879"/>
                  </a:cubicBezTo>
                  <a:lnTo>
                    <a:pt x="9840" y="11879"/>
                  </a:lnTo>
                  <a:cubicBezTo>
                    <a:pt x="9850" y="11866"/>
                    <a:pt x="9860" y="11853"/>
                    <a:pt x="9869" y="11841"/>
                  </a:cubicBezTo>
                  <a:close/>
                  <a:moveTo>
                    <a:pt x="9787" y="11951"/>
                  </a:moveTo>
                  <a:cubicBezTo>
                    <a:pt x="9783" y="11958"/>
                    <a:pt x="9779" y="11964"/>
                    <a:pt x="9775" y="11970"/>
                  </a:cubicBezTo>
                  <a:lnTo>
                    <a:pt x="9775" y="11970"/>
                  </a:lnTo>
                  <a:cubicBezTo>
                    <a:pt x="9774" y="11971"/>
                    <a:pt x="9773" y="11972"/>
                    <a:pt x="9771" y="11972"/>
                  </a:cubicBezTo>
                  <a:lnTo>
                    <a:pt x="9771" y="11972"/>
                  </a:lnTo>
                  <a:cubicBezTo>
                    <a:pt x="9776" y="11965"/>
                    <a:pt x="9781" y="11958"/>
                    <a:pt x="9787" y="11951"/>
                  </a:cubicBezTo>
                  <a:close/>
                  <a:moveTo>
                    <a:pt x="9772" y="11974"/>
                  </a:moveTo>
                  <a:cubicBezTo>
                    <a:pt x="9757" y="11996"/>
                    <a:pt x="9742" y="12018"/>
                    <a:pt x="9727" y="12040"/>
                  </a:cubicBezTo>
                  <a:cubicBezTo>
                    <a:pt x="9739" y="12019"/>
                    <a:pt x="9753" y="11999"/>
                    <a:pt x="9767" y="11978"/>
                  </a:cubicBezTo>
                  <a:lnTo>
                    <a:pt x="9767" y="11978"/>
                  </a:lnTo>
                  <a:cubicBezTo>
                    <a:pt x="9769" y="11977"/>
                    <a:pt x="9770" y="11976"/>
                    <a:pt x="9772" y="11974"/>
                  </a:cubicBezTo>
                  <a:close/>
                  <a:moveTo>
                    <a:pt x="2925" y="12069"/>
                  </a:moveTo>
                  <a:lnTo>
                    <a:pt x="2925" y="12069"/>
                  </a:lnTo>
                  <a:cubicBezTo>
                    <a:pt x="2958" y="12082"/>
                    <a:pt x="2991" y="12096"/>
                    <a:pt x="3024" y="12109"/>
                  </a:cubicBezTo>
                  <a:lnTo>
                    <a:pt x="3024" y="12109"/>
                  </a:lnTo>
                  <a:cubicBezTo>
                    <a:pt x="2993" y="12095"/>
                    <a:pt x="2960" y="12080"/>
                    <a:pt x="2925" y="12069"/>
                  </a:cubicBezTo>
                  <a:close/>
                  <a:moveTo>
                    <a:pt x="9584" y="12112"/>
                  </a:moveTo>
                  <a:lnTo>
                    <a:pt x="9584" y="12112"/>
                  </a:lnTo>
                  <a:cubicBezTo>
                    <a:pt x="9560" y="12122"/>
                    <a:pt x="9535" y="12131"/>
                    <a:pt x="9511" y="12140"/>
                  </a:cubicBezTo>
                  <a:lnTo>
                    <a:pt x="9511" y="12140"/>
                  </a:lnTo>
                  <a:cubicBezTo>
                    <a:pt x="9535" y="12130"/>
                    <a:pt x="9559" y="12120"/>
                    <a:pt x="9584" y="12112"/>
                  </a:cubicBezTo>
                  <a:close/>
                  <a:moveTo>
                    <a:pt x="7888" y="12498"/>
                  </a:moveTo>
                  <a:lnTo>
                    <a:pt x="7888" y="12498"/>
                  </a:lnTo>
                  <a:cubicBezTo>
                    <a:pt x="7816" y="12501"/>
                    <a:pt x="7745" y="12514"/>
                    <a:pt x="7673" y="12525"/>
                  </a:cubicBezTo>
                  <a:cubicBezTo>
                    <a:pt x="7745" y="12516"/>
                    <a:pt x="7817" y="12507"/>
                    <a:pt x="7888" y="12498"/>
                  </a:cubicBezTo>
                  <a:close/>
                  <a:moveTo>
                    <a:pt x="4593" y="12540"/>
                  </a:moveTo>
                  <a:cubicBezTo>
                    <a:pt x="4613" y="12543"/>
                    <a:pt x="4634" y="12547"/>
                    <a:pt x="4655" y="12550"/>
                  </a:cubicBezTo>
                  <a:lnTo>
                    <a:pt x="4655" y="12550"/>
                  </a:lnTo>
                  <a:lnTo>
                    <a:pt x="4593" y="12540"/>
                  </a:lnTo>
                  <a:close/>
                  <a:moveTo>
                    <a:pt x="4237" y="1947"/>
                  </a:moveTo>
                  <a:cubicBezTo>
                    <a:pt x="4530" y="1947"/>
                    <a:pt x="4821" y="1960"/>
                    <a:pt x="5110" y="1988"/>
                  </a:cubicBezTo>
                  <a:lnTo>
                    <a:pt x="5110" y="1988"/>
                  </a:lnTo>
                  <a:cubicBezTo>
                    <a:pt x="5109" y="1988"/>
                    <a:pt x="5108" y="1987"/>
                    <a:pt x="5106" y="1987"/>
                  </a:cubicBezTo>
                  <a:lnTo>
                    <a:pt x="5106" y="1987"/>
                  </a:lnTo>
                  <a:cubicBezTo>
                    <a:pt x="5110" y="1988"/>
                    <a:pt x="5113" y="1988"/>
                    <a:pt x="5116" y="1988"/>
                  </a:cubicBezTo>
                  <a:lnTo>
                    <a:pt x="5116" y="1988"/>
                  </a:lnTo>
                  <a:cubicBezTo>
                    <a:pt x="5114" y="1988"/>
                    <a:pt x="5112" y="1988"/>
                    <a:pt x="5110" y="1988"/>
                  </a:cubicBezTo>
                  <a:lnTo>
                    <a:pt x="5110" y="1988"/>
                  </a:lnTo>
                  <a:cubicBezTo>
                    <a:pt x="5131" y="1991"/>
                    <a:pt x="5151" y="1993"/>
                    <a:pt x="5172" y="1996"/>
                  </a:cubicBezTo>
                  <a:lnTo>
                    <a:pt x="5172" y="1996"/>
                  </a:lnTo>
                  <a:cubicBezTo>
                    <a:pt x="5153" y="1993"/>
                    <a:pt x="5135" y="1991"/>
                    <a:pt x="5116" y="1988"/>
                  </a:cubicBezTo>
                  <a:lnTo>
                    <a:pt x="5116" y="1988"/>
                  </a:lnTo>
                  <a:cubicBezTo>
                    <a:pt x="5161" y="1993"/>
                    <a:pt x="5206" y="1997"/>
                    <a:pt x="5251" y="2002"/>
                  </a:cubicBezTo>
                  <a:lnTo>
                    <a:pt x="5251" y="2002"/>
                  </a:lnTo>
                  <a:cubicBezTo>
                    <a:pt x="5224" y="2000"/>
                    <a:pt x="5198" y="1998"/>
                    <a:pt x="5172" y="1996"/>
                  </a:cubicBezTo>
                  <a:lnTo>
                    <a:pt x="5172" y="1996"/>
                  </a:lnTo>
                  <a:cubicBezTo>
                    <a:pt x="5709" y="2066"/>
                    <a:pt x="6244" y="2210"/>
                    <a:pt x="6757" y="2413"/>
                  </a:cubicBezTo>
                  <a:lnTo>
                    <a:pt x="6757" y="2413"/>
                  </a:lnTo>
                  <a:cubicBezTo>
                    <a:pt x="7079" y="2565"/>
                    <a:pt x="7389" y="2741"/>
                    <a:pt x="7678" y="2967"/>
                  </a:cubicBezTo>
                  <a:lnTo>
                    <a:pt x="7678" y="2967"/>
                  </a:lnTo>
                  <a:cubicBezTo>
                    <a:pt x="7879" y="3136"/>
                    <a:pt x="8060" y="3328"/>
                    <a:pt x="8215" y="3527"/>
                  </a:cubicBezTo>
                  <a:cubicBezTo>
                    <a:pt x="8158" y="3470"/>
                    <a:pt x="8116" y="3398"/>
                    <a:pt x="8059" y="3341"/>
                  </a:cubicBezTo>
                  <a:lnTo>
                    <a:pt x="8059" y="3341"/>
                  </a:lnTo>
                  <a:cubicBezTo>
                    <a:pt x="8223" y="3552"/>
                    <a:pt x="8368" y="3783"/>
                    <a:pt x="8485" y="4025"/>
                  </a:cubicBezTo>
                  <a:lnTo>
                    <a:pt x="8485" y="4025"/>
                  </a:lnTo>
                  <a:cubicBezTo>
                    <a:pt x="8476" y="4001"/>
                    <a:pt x="8467" y="3977"/>
                    <a:pt x="8458" y="3955"/>
                  </a:cubicBezTo>
                  <a:lnTo>
                    <a:pt x="8458" y="3955"/>
                  </a:lnTo>
                  <a:cubicBezTo>
                    <a:pt x="8469" y="3983"/>
                    <a:pt x="8481" y="4010"/>
                    <a:pt x="8492" y="4038"/>
                  </a:cubicBezTo>
                  <a:lnTo>
                    <a:pt x="8492" y="4038"/>
                  </a:lnTo>
                  <a:cubicBezTo>
                    <a:pt x="8489" y="4034"/>
                    <a:pt x="8487" y="4029"/>
                    <a:pt x="8485" y="4025"/>
                  </a:cubicBezTo>
                  <a:lnTo>
                    <a:pt x="8485" y="4025"/>
                  </a:lnTo>
                  <a:cubicBezTo>
                    <a:pt x="8494" y="4048"/>
                    <a:pt x="8503" y="4071"/>
                    <a:pt x="8513" y="4094"/>
                  </a:cubicBezTo>
                  <a:lnTo>
                    <a:pt x="8513" y="4094"/>
                  </a:lnTo>
                  <a:cubicBezTo>
                    <a:pt x="8506" y="4076"/>
                    <a:pt x="8499" y="4057"/>
                    <a:pt x="8492" y="4038"/>
                  </a:cubicBezTo>
                  <a:lnTo>
                    <a:pt x="8492" y="4038"/>
                  </a:lnTo>
                  <a:cubicBezTo>
                    <a:pt x="8515" y="4086"/>
                    <a:pt x="8536" y="4135"/>
                    <a:pt x="8557" y="4183"/>
                  </a:cubicBezTo>
                  <a:cubicBezTo>
                    <a:pt x="8541" y="4155"/>
                    <a:pt x="8526" y="4125"/>
                    <a:pt x="8513" y="4094"/>
                  </a:cubicBezTo>
                  <a:lnTo>
                    <a:pt x="8513" y="4094"/>
                  </a:lnTo>
                  <a:cubicBezTo>
                    <a:pt x="8627" y="4397"/>
                    <a:pt x="8713" y="4716"/>
                    <a:pt x="8800" y="5024"/>
                  </a:cubicBezTo>
                  <a:cubicBezTo>
                    <a:pt x="8899" y="5410"/>
                    <a:pt x="8985" y="5794"/>
                    <a:pt x="9071" y="6180"/>
                  </a:cubicBezTo>
                  <a:cubicBezTo>
                    <a:pt x="9256" y="6978"/>
                    <a:pt x="9413" y="7762"/>
                    <a:pt x="9542" y="8561"/>
                  </a:cubicBezTo>
                  <a:cubicBezTo>
                    <a:pt x="9608" y="8990"/>
                    <a:pt x="9676" y="9419"/>
                    <a:pt x="9731" y="9837"/>
                  </a:cubicBezTo>
                  <a:lnTo>
                    <a:pt x="9731" y="9837"/>
                  </a:lnTo>
                  <a:cubicBezTo>
                    <a:pt x="9729" y="9813"/>
                    <a:pt x="9727" y="9788"/>
                    <a:pt x="9725" y="9764"/>
                  </a:cubicBezTo>
                  <a:lnTo>
                    <a:pt x="9725" y="9764"/>
                  </a:lnTo>
                  <a:cubicBezTo>
                    <a:pt x="9765" y="10111"/>
                    <a:pt x="9815" y="10449"/>
                    <a:pt x="9841" y="10800"/>
                  </a:cubicBezTo>
                  <a:cubicBezTo>
                    <a:pt x="9879" y="11089"/>
                    <a:pt x="9905" y="11389"/>
                    <a:pt x="9882" y="11690"/>
                  </a:cubicBezTo>
                  <a:lnTo>
                    <a:pt x="9882" y="11690"/>
                  </a:lnTo>
                  <a:cubicBezTo>
                    <a:pt x="9868" y="11749"/>
                    <a:pt x="9853" y="11808"/>
                    <a:pt x="9835" y="11868"/>
                  </a:cubicBezTo>
                  <a:lnTo>
                    <a:pt x="9835" y="11868"/>
                  </a:lnTo>
                  <a:cubicBezTo>
                    <a:pt x="9824" y="11888"/>
                    <a:pt x="9813" y="11907"/>
                    <a:pt x="9801" y="11927"/>
                  </a:cubicBezTo>
                  <a:lnTo>
                    <a:pt x="9801" y="11927"/>
                  </a:lnTo>
                  <a:cubicBezTo>
                    <a:pt x="9777" y="11955"/>
                    <a:pt x="9752" y="11981"/>
                    <a:pt x="9725" y="12006"/>
                  </a:cubicBezTo>
                  <a:lnTo>
                    <a:pt x="9725" y="12006"/>
                  </a:lnTo>
                  <a:cubicBezTo>
                    <a:pt x="9641" y="12064"/>
                    <a:pt x="9553" y="12115"/>
                    <a:pt x="9460" y="12159"/>
                  </a:cubicBezTo>
                  <a:lnTo>
                    <a:pt x="9460" y="12159"/>
                  </a:lnTo>
                  <a:cubicBezTo>
                    <a:pt x="9216" y="12246"/>
                    <a:pt x="8970" y="12305"/>
                    <a:pt x="8715" y="12354"/>
                  </a:cubicBezTo>
                  <a:cubicBezTo>
                    <a:pt x="8442" y="12411"/>
                    <a:pt x="8168" y="12459"/>
                    <a:pt x="7888" y="12498"/>
                  </a:cubicBezTo>
                  <a:lnTo>
                    <a:pt x="7888" y="12498"/>
                  </a:lnTo>
                  <a:cubicBezTo>
                    <a:pt x="7902" y="12497"/>
                    <a:pt x="7916" y="12497"/>
                    <a:pt x="7930" y="12497"/>
                  </a:cubicBezTo>
                  <a:cubicBezTo>
                    <a:pt x="7303" y="12580"/>
                    <a:pt x="6662" y="12633"/>
                    <a:pt x="6022" y="12633"/>
                  </a:cubicBezTo>
                  <a:cubicBezTo>
                    <a:pt x="5788" y="12633"/>
                    <a:pt x="5554" y="12626"/>
                    <a:pt x="5321" y="12611"/>
                  </a:cubicBezTo>
                  <a:cubicBezTo>
                    <a:pt x="5098" y="12598"/>
                    <a:pt x="4877" y="12585"/>
                    <a:pt x="4655" y="12550"/>
                  </a:cubicBezTo>
                  <a:lnTo>
                    <a:pt x="4655" y="12550"/>
                  </a:lnTo>
                  <a:lnTo>
                    <a:pt x="4849" y="12582"/>
                  </a:lnTo>
                  <a:cubicBezTo>
                    <a:pt x="4229" y="12501"/>
                    <a:pt x="3608" y="12344"/>
                    <a:pt x="3024" y="12109"/>
                  </a:cubicBezTo>
                  <a:lnTo>
                    <a:pt x="3024" y="12109"/>
                  </a:lnTo>
                  <a:cubicBezTo>
                    <a:pt x="3063" y="12127"/>
                    <a:pt x="3099" y="12146"/>
                    <a:pt x="3136" y="12162"/>
                  </a:cubicBezTo>
                  <a:lnTo>
                    <a:pt x="3136" y="12162"/>
                  </a:lnTo>
                  <a:cubicBezTo>
                    <a:pt x="2851" y="12044"/>
                    <a:pt x="2577" y="11902"/>
                    <a:pt x="2327" y="11714"/>
                  </a:cubicBezTo>
                  <a:lnTo>
                    <a:pt x="2327" y="11714"/>
                  </a:lnTo>
                  <a:cubicBezTo>
                    <a:pt x="2268" y="11661"/>
                    <a:pt x="2214" y="11603"/>
                    <a:pt x="2164" y="11540"/>
                  </a:cubicBezTo>
                  <a:lnTo>
                    <a:pt x="2164" y="11540"/>
                  </a:lnTo>
                  <a:cubicBezTo>
                    <a:pt x="2143" y="11507"/>
                    <a:pt x="2123" y="11474"/>
                    <a:pt x="2104" y="11440"/>
                  </a:cubicBezTo>
                  <a:lnTo>
                    <a:pt x="2104" y="11440"/>
                  </a:lnTo>
                  <a:cubicBezTo>
                    <a:pt x="2075" y="11351"/>
                    <a:pt x="2051" y="11262"/>
                    <a:pt x="2032" y="11171"/>
                  </a:cubicBezTo>
                  <a:lnTo>
                    <a:pt x="2032" y="11171"/>
                  </a:lnTo>
                  <a:cubicBezTo>
                    <a:pt x="1997" y="10919"/>
                    <a:pt x="1996" y="10667"/>
                    <a:pt x="1984" y="10415"/>
                  </a:cubicBezTo>
                  <a:cubicBezTo>
                    <a:pt x="1984" y="10101"/>
                    <a:pt x="1969" y="9802"/>
                    <a:pt x="1969" y="9488"/>
                  </a:cubicBezTo>
                  <a:cubicBezTo>
                    <a:pt x="1955" y="8874"/>
                    <a:pt x="1955" y="8262"/>
                    <a:pt x="1969" y="7634"/>
                  </a:cubicBezTo>
                  <a:cubicBezTo>
                    <a:pt x="1984" y="6408"/>
                    <a:pt x="2012" y="5182"/>
                    <a:pt x="2083" y="3969"/>
                  </a:cubicBezTo>
                  <a:cubicBezTo>
                    <a:pt x="2120" y="3372"/>
                    <a:pt x="2156" y="2775"/>
                    <a:pt x="2202" y="2187"/>
                  </a:cubicBezTo>
                  <a:lnTo>
                    <a:pt x="2202" y="2187"/>
                  </a:lnTo>
                  <a:cubicBezTo>
                    <a:pt x="2529" y="2109"/>
                    <a:pt x="2860" y="2047"/>
                    <a:pt x="3195" y="2001"/>
                  </a:cubicBezTo>
                  <a:cubicBezTo>
                    <a:pt x="3194" y="2001"/>
                    <a:pt x="3193" y="2001"/>
                    <a:pt x="3192" y="2001"/>
                  </a:cubicBezTo>
                  <a:lnTo>
                    <a:pt x="3192" y="2001"/>
                  </a:lnTo>
                  <a:cubicBezTo>
                    <a:pt x="3538" y="1966"/>
                    <a:pt x="3888" y="1947"/>
                    <a:pt x="4237" y="1947"/>
                  </a:cubicBezTo>
                  <a:close/>
                  <a:moveTo>
                    <a:pt x="4214" y="0"/>
                  </a:moveTo>
                  <a:cubicBezTo>
                    <a:pt x="3396" y="0"/>
                    <a:pt x="2578" y="96"/>
                    <a:pt x="1784" y="276"/>
                  </a:cubicBezTo>
                  <a:cubicBezTo>
                    <a:pt x="1456" y="347"/>
                    <a:pt x="1142" y="447"/>
                    <a:pt x="828" y="546"/>
                  </a:cubicBezTo>
                  <a:cubicBezTo>
                    <a:pt x="586" y="632"/>
                    <a:pt x="387" y="775"/>
                    <a:pt x="244" y="1003"/>
                  </a:cubicBezTo>
                  <a:cubicBezTo>
                    <a:pt x="172" y="1117"/>
                    <a:pt x="144" y="1231"/>
                    <a:pt x="130" y="1360"/>
                  </a:cubicBezTo>
                  <a:cubicBezTo>
                    <a:pt x="101" y="1488"/>
                    <a:pt x="115" y="1616"/>
                    <a:pt x="144" y="1744"/>
                  </a:cubicBezTo>
                  <a:cubicBezTo>
                    <a:pt x="175" y="1834"/>
                    <a:pt x="215" y="1922"/>
                    <a:pt x="263" y="2003"/>
                  </a:cubicBezTo>
                  <a:lnTo>
                    <a:pt x="263" y="2003"/>
                  </a:lnTo>
                  <a:cubicBezTo>
                    <a:pt x="155" y="3390"/>
                    <a:pt x="85" y="4778"/>
                    <a:pt x="44" y="6165"/>
                  </a:cubicBezTo>
                  <a:cubicBezTo>
                    <a:pt x="1" y="7591"/>
                    <a:pt x="1" y="9032"/>
                    <a:pt x="44" y="10458"/>
                  </a:cubicBezTo>
                  <a:cubicBezTo>
                    <a:pt x="44" y="10857"/>
                    <a:pt x="73" y="11242"/>
                    <a:pt x="144" y="11641"/>
                  </a:cubicBezTo>
                  <a:cubicBezTo>
                    <a:pt x="187" y="11869"/>
                    <a:pt x="273" y="12069"/>
                    <a:pt x="358" y="12297"/>
                  </a:cubicBezTo>
                  <a:cubicBezTo>
                    <a:pt x="457" y="12497"/>
                    <a:pt x="586" y="12668"/>
                    <a:pt x="729" y="12854"/>
                  </a:cubicBezTo>
                  <a:cubicBezTo>
                    <a:pt x="814" y="12968"/>
                    <a:pt x="914" y="13067"/>
                    <a:pt x="1014" y="13152"/>
                  </a:cubicBezTo>
                  <a:cubicBezTo>
                    <a:pt x="1185" y="13281"/>
                    <a:pt x="1356" y="13424"/>
                    <a:pt x="1541" y="13538"/>
                  </a:cubicBezTo>
                  <a:cubicBezTo>
                    <a:pt x="1870" y="13723"/>
                    <a:pt x="2212" y="13880"/>
                    <a:pt x="2568" y="14008"/>
                  </a:cubicBezTo>
                  <a:cubicBezTo>
                    <a:pt x="3239" y="14280"/>
                    <a:pt x="3923" y="14407"/>
                    <a:pt x="4636" y="14508"/>
                  </a:cubicBezTo>
                  <a:cubicBezTo>
                    <a:pt x="5066" y="14556"/>
                    <a:pt x="5496" y="14578"/>
                    <a:pt x="5926" y="14578"/>
                  </a:cubicBezTo>
                  <a:cubicBezTo>
                    <a:pt x="6124" y="14578"/>
                    <a:pt x="6321" y="14574"/>
                    <a:pt x="6519" y="14565"/>
                  </a:cubicBezTo>
                  <a:cubicBezTo>
                    <a:pt x="7232" y="14536"/>
                    <a:pt x="7945" y="14451"/>
                    <a:pt x="8658" y="14337"/>
                  </a:cubicBezTo>
                  <a:cubicBezTo>
                    <a:pt x="8943" y="14293"/>
                    <a:pt x="9228" y="14251"/>
                    <a:pt x="9498" y="14179"/>
                  </a:cubicBezTo>
                  <a:cubicBezTo>
                    <a:pt x="9827" y="14108"/>
                    <a:pt x="10154" y="13994"/>
                    <a:pt x="10454" y="13837"/>
                  </a:cubicBezTo>
                  <a:cubicBezTo>
                    <a:pt x="10568" y="13780"/>
                    <a:pt x="10683" y="13723"/>
                    <a:pt x="10782" y="13637"/>
                  </a:cubicBezTo>
                  <a:cubicBezTo>
                    <a:pt x="10939" y="13523"/>
                    <a:pt x="11110" y="13395"/>
                    <a:pt x="11238" y="13238"/>
                  </a:cubicBezTo>
                  <a:cubicBezTo>
                    <a:pt x="11367" y="13082"/>
                    <a:pt x="11495" y="12924"/>
                    <a:pt x="11580" y="12725"/>
                  </a:cubicBezTo>
                  <a:cubicBezTo>
                    <a:pt x="11666" y="12511"/>
                    <a:pt x="11751" y="12312"/>
                    <a:pt x="11780" y="12084"/>
                  </a:cubicBezTo>
                  <a:cubicBezTo>
                    <a:pt x="11823" y="11855"/>
                    <a:pt x="11852" y="11627"/>
                    <a:pt x="11837" y="11384"/>
                  </a:cubicBezTo>
                  <a:cubicBezTo>
                    <a:pt x="11837" y="11228"/>
                    <a:pt x="11823" y="11085"/>
                    <a:pt x="11809" y="10928"/>
                  </a:cubicBezTo>
                  <a:cubicBezTo>
                    <a:pt x="11780" y="10572"/>
                    <a:pt x="11738" y="10230"/>
                    <a:pt x="11681" y="9873"/>
                  </a:cubicBezTo>
                  <a:cubicBezTo>
                    <a:pt x="11495" y="8404"/>
                    <a:pt x="11253" y="6935"/>
                    <a:pt x="10911" y="5495"/>
                  </a:cubicBezTo>
                  <a:cubicBezTo>
                    <a:pt x="10768" y="4839"/>
                    <a:pt x="10625" y="4183"/>
                    <a:pt x="10382" y="3556"/>
                  </a:cubicBezTo>
                  <a:cubicBezTo>
                    <a:pt x="10240" y="3199"/>
                    <a:pt x="10084" y="2843"/>
                    <a:pt x="9869" y="2529"/>
                  </a:cubicBezTo>
                  <a:cubicBezTo>
                    <a:pt x="9684" y="2244"/>
                    <a:pt x="9470" y="1987"/>
                    <a:pt x="9228" y="1744"/>
                  </a:cubicBezTo>
                  <a:cubicBezTo>
                    <a:pt x="8800" y="1331"/>
                    <a:pt x="8300" y="989"/>
                    <a:pt x="7773" y="746"/>
                  </a:cubicBezTo>
                  <a:cubicBezTo>
                    <a:pt x="7203" y="489"/>
                    <a:pt x="6633" y="290"/>
                    <a:pt x="6019" y="162"/>
                  </a:cubicBezTo>
                  <a:cubicBezTo>
                    <a:pt x="5424" y="53"/>
                    <a:pt x="4819" y="0"/>
                    <a:pt x="4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694050" y="1992775"/>
              <a:ext cx="322300" cy="208450"/>
            </a:xfrm>
            <a:custGeom>
              <a:avLst/>
              <a:gdLst/>
              <a:ahLst/>
              <a:cxnLst/>
              <a:rect l="l" t="t" r="r" b="b"/>
              <a:pathLst>
                <a:path w="12892" h="8338" extrusionOk="0">
                  <a:moveTo>
                    <a:pt x="3366" y="1862"/>
                  </a:moveTo>
                  <a:cubicBezTo>
                    <a:pt x="3346" y="1888"/>
                    <a:pt x="3326" y="1914"/>
                    <a:pt x="3309" y="1943"/>
                  </a:cubicBezTo>
                  <a:cubicBezTo>
                    <a:pt x="3327" y="1914"/>
                    <a:pt x="3346" y="1888"/>
                    <a:pt x="3366" y="1862"/>
                  </a:cubicBezTo>
                  <a:close/>
                  <a:moveTo>
                    <a:pt x="9798" y="1986"/>
                  </a:moveTo>
                  <a:lnTo>
                    <a:pt x="9798" y="1986"/>
                  </a:lnTo>
                  <a:cubicBezTo>
                    <a:pt x="9823" y="1989"/>
                    <a:pt x="9848" y="1993"/>
                    <a:pt x="9874" y="1997"/>
                  </a:cubicBezTo>
                  <a:lnTo>
                    <a:pt x="9874" y="1997"/>
                  </a:lnTo>
                  <a:cubicBezTo>
                    <a:pt x="9849" y="1993"/>
                    <a:pt x="9824" y="1990"/>
                    <a:pt x="9798" y="1986"/>
                  </a:cubicBezTo>
                  <a:close/>
                  <a:moveTo>
                    <a:pt x="9893" y="1999"/>
                  </a:moveTo>
                  <a:cubicBezTo>
                    <a:pt x="9952" y="2003"/>
                    <a:pt x="10010" y="2008"/>
                    <a:pt x="10068" y="2014"/>
                  </a:cubicBezTo>
                  <a:cubicBezTo>
                    <a:pt x="10011" y="2014"/>
                    <a:pt x="9954" y="2008"/>
                    <a:pt x="9893" y="1999"/>
                  </a:cubicBezTo>
                  <a:close/>
                  <a:moveTo>
                    <a:pt x="10182" y="2043"/>
                  </a:moveTo>
                  <a:lnTo>
                    <a:pt x="10182" y="2043"/>
                  </a:lnTo>
                  <a:cubicBezTo>
                    <a:pt x="10215" y="2057"/>
                    <a:pt x="10246" y="2072"/>
                    <a:pt x="10277" y="2087"/>
                  </a:cubicBezTo>
                  <a:lnTo>
                    <a:pt x="10277" y="2087"/>
                  </a:lnTo>
                  <a:cubicBezTo>
                    <a:pt x="10246" y="2074"/>
                    <a:pt x="10215" y="2059"/>
                    <a:pt x="10182" y="2043"/>
                  </a:cubicBezTo>
                  <a:close/>
                  <a:moveTo>
                    <a:pt x="10325" y="2085"/>
                  </a:moveTo>
                  <a:lnTo>
                    <a:pt x="10325" y="2085"/>
                  </a:lnTo>
                  <a:cubicBezTo>
                    <a:pt x="10340" y="2097"/>
                    <a:pt x="10356" y="2108"/>
                    <a:pt x="10371" y="2120"/>
                  </a:cubicBezTo>
                  <a:lnTo>
                    <a:pt x="10371" y="2120"/>
                  </a:lnTo>
                  <a:cubicBezTo>
                    <a:pt x="10371" y="2120"/>
                    <a:pt x="10370" y="2120"/>
                    <a:pt x="10370" y="2120"/>
                  </a:cubicBezTo>
                  <a:lnTo>
                    <a:pt x="10370" y="2120"/>
                  </a:lnTo>
                  <a:cubicBezTo>
                    <a:pt x="10372" y="2122"/>
                    <a:pt x="10375" y="2123"/>
                    <a:pt x="10377" y="2125"/>
                  </a:cubicBezTo>
                  <a:lnTo>
                    <a:pt x="10377" y="2125"/>
                  </a:lnTo>
                  <a:cubicBezTo>
                    <a:pt x="10375" y="2123"/>
                    <a:pt x="10373" y="2122"/>
                    <a:pt x="10371" y="2120"/>
                  </a:cubicBezTo>
                  <a:lnTo>
                    <a:pt x="10371" y="2120"/>
                  </a:lnTo>
                  <a:cubicBezTo>
                    <a:pt x="10389" y="2127"/>
                    <a:pt x="10407" y="2135"/>
                    <a:pt x="10425" y="2142"/>
                  </a:cubicBezTo>
                  <a:cubicBezTo>
                    <a:pt x="10409" y="2137"/>
                    <a:pt x="10394" y="2132"/>
                    <a:pt x="10379" y="2126"/>
                  </a:cubicBezTo>
                  <a:lnTo>
                    <a:pt x="10379" y="2126"/>
                  </a:lnTo>
                  <a:cubicBezTo>
                    <a:pt x="10378" y="2126"/>
                    <a:pt x="10378" y="2125"/>
                    <a:pt x="10377" y="2125"/>
                  </a:cubicBezTo>
                  <a:lnTo>
                    <a:pt x="10377" y="2125"/>
                  </a:lnTo>
                  <a:cubicBezTo>
                    <a:pt x="10377" y="2125"/>
                    <a:pt x="10378" y="2126"/>
                    <a:pt x="10378" y="2126"/>
                  </a:cubicBezTo>
                  <a:lnTo>
                    <a:pt x="10378" y="2126"/>
                  </a:lnTo>
                  <a:cubicBezTo>
                    <a:pt x="10345" y="2114"/>
                    <a:pt x="10313" y="2102"/>
                    <a:pt x="10281" y="2088"/>
                  </a:cubicBezTo>
                  <a:lnTo>
                    <a:pt x="10281" y="2088"/>
                  </a:lnTo>
                  <a:cubicBezTo>
                    <a:pt x="10311" y="2098"/>
                    <a:pt x="10341" y="2109"/>
                    <a:pt x="10370" y="2120"/>
                  </a:cubicBezTo>
                  <a:lnTo>
                    <a:pt x="10370" y="2120"/>
                  </a:lnTo>
                  <a:cubicBezTo>
                    <a:pt x="10355" y="2109"/>
                    <a:pt x="10340" y="2097"/>
                    <a:pt x="10325" y="2085"/>
                  </a:cubicBezTo>
                  <a:close/>
                  <a:moveTo>
                    <a:pt x="10524" y="2256"/>
                  </a:moveTo>
                  <a:lnTo>
                    <a:pt x="10524" y="2256"/>
                  </a:lnTo>
                  <a:cubicBezTo>
                    <a:pt x="10528" y="2264"/>
                    <a:pt x="10531" y="2273"/>
                    <a:pt x="10535" y="2281"/>
                  </a:cubicBezTo>
                  <a:lnTo>
                    <a:pt x="10535" y="2281"/>
                  </a:lnTo>
                  <a:cubicBezTo>
                    <a:pt x="10534" y="2279"/>
                    <a:pt x="10532" y="2277"/>
                    <a:pt x="10531" y="2275"/>
                  </a:cubicBezTo>
                  <a:lnTo>
                    <a:pt x="10531" y="2275"/>
                  </a:lnTo>
                  <a:cubicBezTo>
                    <a:pt x="10529" y="2269"/>
                    <a:pt x="10526" y="2263"/>
                    <a:pt x="10524" y="2256"/>
                  </a:cubicBezTo>
                  <a:close/>
                  <a:moveTo>
                    <a:pt x="10539" y="2286"/>
                  </a:moveTo>
                  <a:cubicBezTo>
                    <a:pt x="10553" y="2304"/>
                    <a:pt x="10568" y="2323"/>
                    <a:pt x="10581" y="2342"/>
                  </a:cubicBezTo>
                  <a:cubicBezTo>
                    <a:pt x="10566" y="2323"/>
                    <a:pt x="10552" y="2305"/>
                    <a:pt x="10539" y="2286"/>
                  </a:cubicBezTo>
                  <a:close/>
                  <a:moveTo>
                    <a:pt x="10532" y="2277"/>
                  </a:moveTo>
                  <a:lnTo>
                    <a:pt x="10532" y="2277"/>
                  </a:lnTo>
                  <a:cubicBezTo>
                    <a:pt x="10533" y="2279"/>
                    <a:pt x="10534" y="2280"/>
                    <a:pt x="10535" y="2282"/>
                  </a:cubicBezTo>
                  <a:lnTo>
                    <a:pt x="10535" y="2282"/>
                  </a:lnTo>
                  <a:cubicBezTo>
                    <a:pt x="10547" y="2309"/>
                    <a:pt x="10558" y="2335"/>
                    <a:pt x="10568" y="2362"/>
                  </a:cubicBezTo>
                  <a:lnTo>
                    <a:pt x="10568" y="2362"/>
                  </a:lnTo>
                  <a:cubicBezTo>
                    <a:pt x="10555" y="2335"/>
                    <a:pt x="10543" y="2307"/>
                    <a:pt x="10532" y="2277"/>
                  </a:cubicBezTo>
                  <a:close/>
                  <a:moveTo>
                    <a:pt x="10887" y="3875"/>
                  </a:moveTo>
                  <a:cubicBezTo>
                    <a:pt x="10892" y="3931"/>
                    <a:pt x="10901" y="3988"/>
                    <a:pt x="10910" y="4039"/>
                  </a:cubicBezTo>
                  <a:cubicBezTo>
                    <a:pt x="10903" y="3985"/>
                    <a:pt x="10895" y="3930"/>
                    <a:pt x="10887" y="3875"/>
                  </a:cubicBezTo>
                  <a:close/>
                  <a:moveTo>
                    <a:pt x="10938" y="4838"/>
                  </a:moveTo>
                  <a:cubicBezTo>
                    <a:pt x="10935" y="4859"/>
                    <a:pt x="10931" y="4880"/>
                    <a:pt x="10928" y="4901"/>
                  </a:cubicBezTo>
                  <a:lnTo>
                    <a:pt x="10928" y="4901"/>
                  </a:lnTo>
                  <a:lnTo>
                    <a:pt x="10938" y="4838"/>
                  </a:lnTo>
                  <a:close/>
                  <a:moveTo>
                    <a:pt x="1962" y="5261"/>
                  </a:moveTo>
                  <a:cubicBezTo>
                    <a:pt x="1960" y="5281"/>
                    <a:pt x="1958" y="5302"/>
                    <a:pt x="1954" y="5323"/>
                  </a:cubicBezTo>
                  <a:cubicBezTo>
                    <a:pt x="1957" y="5302"/>
                    <a:pt x="1960" y="5281"/>
                    <a:pt x="1962" y="5261"/>
                  </a:cubicBezTo>
                  <a:close/>
                  <a:moveTo>
                    <a:pt x="1940" y="5580"/>
                  </a:moveTo>
                  <a:cubicBezTo>
                    <a:pt x="1943" y="5602"/>
                    <a:pt x="1946" y="5624"/>
                    <a:pt x="1949" y="5646"/>
                  </a:cubicBezTo>
                  <a:lnTo>
                    <a:pt x="1949" y="5646"/>
                  </a:lnTo>
                  <a:cubicBezTo>
                    <a:pt x="1945" y="5624"/>
                    <a:pt x="1942" y="5602"/>
                    <a:pt x="1940" y="5580"/>
                  </a:cubicBezTo>
                  <a:close/>
                  <a:moveTo>
                    <a:pt x="2009" y="5887"/>
                  </a:moveTo>
                  <a:cubicBezTo>
                    <a:pt x="2010" y="5888"/>
                    <a:pt x="2010" y="5888"/>
                    <a:pt x="2010" y="5888"/>
                  </a:cubicBezTo>
                  <a:lnTo>
                    <a:pt x="2010" y="5888"/>
                  </a:lnTo>
                  <a:cubicBezTo>
                    <a:pt x="2012" y="5893"/>
                    <a:pt x="2014" y="5897"/>
                    <a:pt x="2016" y="5902"/>
                  </a:cubicBezTo>
                  <a:lnTo>
                    <a:pt x="2016" y="5902"/>
                  </a:lnTo>
                  <a:cubicBezTo>
                    <a:pt x="2015" y="5901"/>
                    <a:pt x="2015" y="5901"/>
                    <a:pt x="2014" y="5901"/>
                  </a:cubicBezTo>
                  <a:lnTo>
                    <a:pt x="2014" y="5901"/>
                  </a:lnTo>
                  <a:cubicBezTo>
                    <a:pt x="2012" y="5896"/>
                    <a:pt x="2011" y="5892"/>
                    <a:pt x="2009" y="5887"/>
                  </a:cubicBezTo>
                  <a:close/>
                  <a:moveTo>
                    <a:pt x="10570" y="5852"/>
                  </a:moveTo>
                  <a:cubicBezTo>
                    <a:pt x="10551" y="5880"/>
                    <a:pt x="10531" y="5908"/>
                    <a:pt x="10511" y="5935"/>
                  </a:cubicBezTo>
                  <a:cubicBezTo>
                    <a:pt x="10528" y="5906"/>
                    <a:pt x="10548" y="5879"/>
                    <a:pt x="10570" y="5852"/>
                  </a:cubicBezTo>
                  <a:close/>
                  <a:moveTo>
                    <a:pt x="2015" y="5904"/>
                  </a:moveTo>
                  <a:lnTo>
                    <a:pt x="2015" y="5904"/>
                  </a:lnTo>
                  <a:cubicBezTo>
                    <a:pt x="2016" y="5904"/>
                    <a:pt x="2017" y="5905"/>
                    <a:pt x="2017" y="5905"/>
                  </a:cubicBezTo>
                  <a:lnTo>
                    <a:pt x="2017" y="5905"/>
                  </a:lnTo>
                  <a:cubicBezTo>
                    <a:pt x="2026" y="5924"/>
                    <a:pt x="2033" y="5944"/>
                    <a:pt x="2040" y="5964"/>
                  </a:cubicBezTo>
                  <a:cubicBezTo>
                    <a:pt x="2031" y="5944"/>
                    <a:pt x="2023" y="5924"/>
                    <a:pt x="2015" y="5904"/>
                  </a:cubicBezTo>
                  <a:close/>
                  <a:moveTo>
                    <a:pt x="2075" y="5966"/>
                  </a:moveTo>
                  <a:lnTo>
                    <a:pt x="2075" y="5966"/>
                  </a:lnTo>
                  <a:cubicBezTo>
                    <a:pt x="2083" y="5975"/>
                    <a:pt x="2090" y="5984"/>
                    <a:pt x="2097" y="5993"/>
                  </a:cubicBezTo>
                  <a:cubicBezTo>
                    <a:pt x="2090" y="5984"/>
                    <a:pt x="2082" y="5975"/>
                    <a:pt x="2075" y="5966"/>
                  </a:cubicBezTo>
                  <a:close/>
                  <a:moveTo>
                    <a:pt x="10466" y="5973"/>
                  </a:moveTo>
                  <a:lnTo>
                    <a:pt x="10466" y="5973"/>
                  </a:lnTo>
                  <a:cubicBezTo>
                    <a:pt x="10457" y="5980"/>
                    <a:pt x="10448" y="5987"/>
                    <a:pt x="10440" y="5993"/>
                  </a:cubicBezTo>
                  <a:lnTo>
                    <a:pt x="10440" y="5993"/>
                  </a:lnTo>
                  <a:cubicBezTo>
                    <a:pt x="10448" y="5987"/>
                    <a:pt x="10457" y="5980"/>
                    <a:pt x="10466" y="5973"/>
                  </a:cubicBezTo>
                  <a:close/>
                  <a:moveTo>
                    <a:pt x="10344" y="6064"/>
                  </a:moveTo>
                  <a:cubicBezTo>
                    <a:pt x="10328" y="6078"/>
                    <a:pt x="10312" y="6092"/>
                    <a:pt x="10296" y="6107"/>
                  </a:cubicBezTo>
                  <a:cubicBezTo>
                    <a:pt x="10311" y="6091"/>
                    <a:pt x="10327" y="6077"/>
                    <a:pt x="10344" y="6064"/>
                  </a:cubicBezTo>
                  <a:close/>
                  <a:moveTo>
                    <a:pt x="2828" y="6094"/>
                  </a:moveTo>
                  <a:cubicBezTo>
                    <a:pt x="2903" y="6103"/>
                    <a:pt x="2978" y="6112"/>
                    <a:pt x="3052" y="6121"/>
                  </a:cubicBezTo>
                  <a:cubicBezTo>
                    <a:pt x="2977" y="6109"/>
                    <a:pt x="2903" y="6096"/>
                    <a:pt x="2828" y="6094"/>
                  </a:cubicBezTo>
                  <a:close/>
                  <a:moveTo>
                    <a:pt x="9603" y="6301"/>
                  </a:moveTo>
                  <a:lnTo>
                    <a:pt x="9603" y="6301"/>
                  </a:lnTo>
                  <a:cubicBezTo>
                    <a:pt x="9563" y="6308"/>
                    <a:pt x="9524" y="6315"/>
                    <a:pt x="9484" y="6321"/>
                  </a:cubicBezTo>
                  <a:lnTo>
                    <a:pt x="9603" y="6301"/>
                  </a:lnTo>
                  <a:close/>
                  <a:moveTo>
                    <a:pt x="3388" y="1834"/>
                  </a:moveTo>
                  <a:cubicBezTo>
                    <a:pt x="3387" y="1835"/>
                    <a:pt x="3386" y="1836"/>
                    <a:pt x="3385" y="1837"/>
                  </a:cubicBezTo>
                  <a:lnTo>
                    <a:pt x="3385" y="1837"/>
                  </a:lnTo>
                  <a:cubicBezTo>
                    <a:pt x="3385" y="1837"/>
                    <a:pt x="3385" y="1837"/>
                    <a:pt x="3385" y="1837"/>
                  </a:cubicBezTo>
                  <a:lnTo>
                    <a:pt x="3385" y="1837"/>
                  </a:lnTo>
                  <a:cubicBezTo>
                    <a:pt x="3379" y="1845"/>
                    <a:pt x="3372" y="1854"/>
                    <a:pt x="3366" y="1862"/>
                  </a:cubicBezTo>
                  <a:lnTo>
                    <a:pt x="3366" y="1862"/>
                  </a:lnTo>
                  <a:cubicBezTo>
                    <a:pt x="3372" y="1854"/>
                    <a:pt x="3379" y="1845"/>
                    <a:pt x="3385" y="1837"/>
                  </a:cubicBezTo>
                  <a:lnTo>
                    <a:pt x="3385" y="1837"/>
                  </a:lnTo>
                  <a:cubicBezTo>
                    <a:pt x="3530" y="1921"/>
                    <a:pt x="3695" y="1971"/>
                    <a:pt x="3865" y="1971"/>
                  </a:cubicBezTo>
                  <a:cubicBezTo>
                    <a:pt x="4218" y="1959"/>
                    <a:pt x="4568" y="1955"/>
                    <a:pt x="4917" y="1955"/>
                  </a:cubicBezTo>
                  <a:cubicBezTo>
                    <a:pt x="5402" y="1955"/>
                    <a:pt x="5886" y="1963"/>
                    <a:pt x="6375" y="1971"/>
                  </a:cubicBezTo>
                  <a:cubicBezTo>
                    <a:pt x="6968" y="1992"/>
                    <a:pt x="7562" y="2005"/>
                    <a:pt x="8156" y="2005"/>
                  </a:cubicBezTo>
                  <a:cubicBezTo>
                    <a:pt x="8375" y="2005"/>
                    <a:pt x="8594" y="2004"/>
                    <a:pt x="8813" y="2000"/>
                  </a:cubicBezTo>
                  <a:cubicBezTo>
                    <a:pt x="9020" y="1993"/>
                    <a:pt x="9231" y="1986"/>
                    <a:pt x="9441" y="1986"/>
                  </a:cubicBezTo>
                  <a:cubicBezTo>
                    <a:pt x="9591" y="1986"/>
                    <a:pt x="9741" y="1989"/>
                    <a:pt x="9890" y="1999"/>
                  </a:cubicBezTo>
                  <a:lnTo>
                    <a:pt x="9890" y="1999"/>
                  </a:lnTo>
                  <a:cubicBezTo>
                    <a:pt x="10022" y="2020"/>
                    <a:pt x="10152" y="2047"/>
                    <a:pt x="10279" y="2088"/>
                  </a:cubicBezTo>
                  <a:lnTo>
                    <a:pt x="10279" y="2088"/>
                  </a:lnTo>
                  <a:cubicBezTo>
                    <a:pt x="10334" y="2115"/>
                    <a:pt x="10386" y="2143"/>
                    <a:pt x="10435" y="2175"/>
                  </a:cubicBezTo>
                  <a:lnTo>
                    <a:pt x="10435" y="2175"/>
                  </a:lnTo>
                  <a:cubicBezTo>
                    <a:pt x="10453" y="2192"/>
                    <a:pt x="10471" y="2210"/>
                    <a:pt x="10488" y="2228"/>
                  </a:cubicBezTo>
                  <a:lnTo>
                    <a:pt x="10488" y="2228"/>
                  </a:lnTo>
                  <a:cubicBezTo>
                    <a:pt x="10522" y="2281"/>
                    <a:pt x="10552" y="2337"/>
                    <a:pt x="10579" y="2393"/>
                  </a:cubicBezTo>
                  <a:lnTo>
                    <a:pt x="10579" y="2393"/>
                  </a:lnTo>
                  <a:cubicBezTo>
                    <a:pt x="10658" y="2608"/>
                    <a:pt x="10703" y="2832"/>
                    <a:pt x="10739" y="3055"/>
                  </a:cubicBezTo>
                  <a:cubicBezTo>
                    <a:pt x="10798" y="3329"/>
                    <a:pt x="10847" y="3602"/>
                    <a:pt x="10887" y="3875"/>
                  </a:cubicBezTo>
                  <a:lnTo>
                    <a:pt x="10887" y="3875"/>
                  </a:lnTo>
                  <a:cubicBezTo>
                    <a:pt x="10884" y="3838"/>
                    <a:pt x="10881" y="3802"/>
                    <a:pt x="10881" y="3768"/>
                  </a:cubicBezTo>
                  <a:lnTo>
                    <a:pt x="10881" y="3768"/>
                  </a:lnTo>
                  <a:cubicBezTo>
                    <a:pt x="10935" y="4188"/>
                    <a:pt x="10951" y="4607"/>
                    <a:pt x="10903" y="5026"/>
                  </a:cubicBezTo>
                  <a:lnTo>
                    <a:pt x="10903" y="5026"/>
                  </a:lnTo>
                  <a:cubicBezTo>
                    <a:pt x="10867" y="5197"/>
                    <a:pt x="10819" y="5364"/>
                    <a:pt x="10759" y="5530"/>
                  </a:cubicBezTo>
                  <a:lnTo>
                    <a:pt x="10759" y="5530"/>
                  </a:lnTo>
                  <a:cubicBezTo>
                    <a:pt x="10706" y="5634"/>
                    <a:pt x="10648" y="5736"/>
                    <a:pt x="10581" y="5835"/>
                  </a:cubicBezTo>
                  <a:lnTo>
                    <a:pt x="10581" y="5835"/>
                  </a:lnTo>
                  <a:cubicBezTo>
                    <a:pt x="10514" y="5909"/>
                    <a:pt x="10443" y="5975"/>
                    <a:pt x="10371" y="6040"/>
                  </a:cubicBezTo>
                  <a:lnTo>
                    <a:pt x="10371" y="6040"/>
                  </a:lnTo>
                  <a:cubicBezTo>
                    <a:pt x="10304" y="6083"/>
                    <a:pt x="10236" y="6120"/>
                    <a:pt x="10165" y="6154"/>
                  </a:cubicBezTo>
                  <a:lnTo>
                    <a:pt x="10165" y="6154"/>
                  </a:lnTo>
                  <a:cubicBezTo>
                    <a:pt x="10012" y="6212"/>
                    <a:pt x="9854" y="6252"/>
                    <a:pt x="9695" y="6284"/>
                  </a:cubicBezTo>
                  <a:lnTo>
                    <a:pt x="9695" y="6284"/>
                  </a:lnTo>
                  <a:cubicBezTo>
                    <a:pt x="9283" y="6336"/>
                    <a:pt x="8883" y="6350"/>
                    <a:pt x="8471" y="6363"/>
                  </a:cubicBezTo>
                  <a:cubicBezTo>
                    <a:pt x="8014" y="6378"/>
                    <a:pt x="7558" y="6392"/>
                    <a:pt x="7088" y="6392"/>
                  </a:cubicBezTo>
                  <a:cubicBezTo>
                    <a:pt x="6175" y="6378"/>
                    <a:pt x="5263" y="6335"/>
                    <a:pt x="4335" y="6264"/>
                  </a:cubicBezTo>
                  <a:lnTo>
                    <a:pt x="2795" y="6093"/>
                  </a:lnTo>
                  <a:cubicBezTo>
                    <a:pt x="2806" y="6093"/>
                    <a:pt x="2817" y="6093"/>
                    <a:pt x="2828" y="6094"/>
                  </a:cubicBezTo>
                  <a:lnTo>
                    <a:pt x="2828" y="6094"/>
                  </a:lnTo>
                  <a:cubicBezTo>
                    <a:pt x="2586" y="6062"/>
                    <a:pt x="2342" y="6021"/>
                    <a:pt x="2114" y="5940"/>
                  </a:cubicBezTo>
                  <a:lnTo>
                    <a:pt x="2114" y="5940"/>
                  </a:lnTo>
                  <a:cubicBezTo>
                    <a:pt x="2083" y="5923"/>
                    <a:pt x="2052" y="5905"/>
                    <a:pt x="2021" y="5886"/>
                  </a:cubicBezTo>
                  <a:lnTo>
                    <a:pt x="2021" y="5886"/>
                  </a:lnTo>
                  <a:cubicBezTo>
                    <a:pt x="2021" y="5886"/>
                    <a:pt x="2021" y="5885"/>
                    <a:pt x="2021" y="5885"/>
                  </a:cubicBezTo>
                  <a:lnTo>
                    <a:pt x="2021" y="5885"/>
                  </a:lnTo>
                  <a:cubicBezTo>
                    <a:pt x="2010" y="5867"/>
                    <a:pt x="2000" y="5848"/>
                    <a:pt x="1990" y="5830"/>
                  </a:cubicBezTo>
                  <a:lnTo>
                    <a:pt x="1990" y="5830"/>
                  </a:lnTo>
                  <a:cubicBezTo>
                    <a:pt x="1976" y="5784"/>
                    <a:pt x="1965" y="5738"/>
                    <a:pt x="1956" y="5692"/>
                  </a:cubicBezTo>
                  <a:lnTo>
                    <a:pt x="1956" y="5692"/>
                  </a:lnTo>
                  <a:cubicBezTo>
                    <a:pt x="1949" y="5541"/>
                    <a:pt x="1954" y="5389"/>
                    <a:pt x="1966" y="5233"/>
                  </a:cubicBezTo>
                  <a:lnTo>
                    <a:pt x="1966" y="5233"/>
                  </a:lnTo>
                  <a:cubicBezTo>
                    <a:pt x="2049" y="4625"/>
                    <a:pt x="2218" y="4038"/>
                    <a:pt x="2443" y="3464"/>
                  </a:cubicBezTo>
                  <a:lnTo>
                    <a:pt x="2443" y="3464"/>
                  </a:lnTo>
                  <a:cubicBezTo>
                    <a:pt x="2694" y="2886"/>
                    <a:pt x="3015" y="2344"/>
                    <a:pt x="3383" y="1836"/>
                  </a:cubicBezTo>
                  <a:lnTo>
                    <a:pt x="3383" y="1836"/>
                  </a:lnTo>
                  <a:cubicBezTo>
                    <a:pt x="3384" y="1836"/>
                    <a:pt x="3384" y="1837"/>
                    <a:pt x="3385" y="1837"/>
                  </a:cubicBezTo>
                  <a:lnTo>
                    <a:pt x="3385" y="1837"/>
                  </a:lnTo>
                  <a:cubicBezTo>
                    <a:pt x="3386" y="1836"/>
                    <a:pt x="3387" y="1835"/>
                    <a:pt x="3388" y="1834"/>
                  </a:cubicBezTo>
                  <a:close/>
                  <a:moveTo>
                    <a:pt x="5034" y="1"/>
                  </a:moveTo>
                  <a:cubicBezTo>
                    <a:pt x="4906" y="1"/>
                    <a:pt x="4777" y="1"/>
                    <a:pt x="4649" y="3"/>
                  </a:cubicBezTo>
                  <a:cubicBezTo>
                    <a:pt x="4392" y="3"/>
                    <a:pt x="4122" y="3"/>
                    <a:pt x="3865" y="18"/>
                  </a:cubicBezTo>
                  <a:cubicBezTo>
                    <a:pt x="3666" y="29"/>
                    <a:pt x="3475" y="83"/>
                    <a:pt x="3313" y="194"/>
                  </a:cubicBezTo>
                  <a:lnTo>
                    <a:pt x="3313" y="194"/>
                  </a:lnTo>
                  <a:cubicBezTo>
                    <a:pt x="3168" y="104"/>
                    <a:pt x="3003" y="45"/>
                    <a:pt x="2836" y="45"/>
                  </a:cubicBezTo>
                  <a:cubicBezTo>
                    <a:pt x="2822" y="45"/>
                    <a:pt x="2809" y="46"/>
                    <a:pt x="2795" y="47"/>
                  </a:cubicBezTo>
                  <a:lnTo>
                    <a:pt x="2538" y="89"/>
                  </a:lnTo>
                  <a:cubicBezTo>
                    <a:pt x="2367" y="132"/>
                    <a:pt x="2225" y="218"/>
                    <a:pt x="2111" y="332"/>
                  </a:cubicBezTo>
                  <a:cubicBezTo>
                    <a:pt x="1755" y="760"/>
                    <a:pt x="1426" y="1201"/>
                    <a:pt x="1156" y="1672"/>
                  </a:cubicBezTo>
                  <a:cubicBezTo>
                    <a:pt x="884" y="2157"/>
                    <a:pt x="656" y="2670"/>
                    <a:pt x="471" y="3184"/>
                  </a:cubicBezTo>
                  <a:cubicBezTo>
                    <a:pt x="314" y="3640"/>
                    <a:pt x="186" y="4096"/>
                    <a:pt x="114" y="4567"/>
                  </a:cubicBezTo>
                  <a:cubicBezTo>
                    <a:pt x="57" y="4852"/>
                    <a:pt x="15" y="5152"/>
                    <a:pt x="0" y="5451"/>
                  </a:cubicBezTo>
                  <a:cubicBezTo>
                    <a:pt x="0" y="5565"/>
                    <a:pt x="0" y="5665"/>
                    <a:pt x="15" y="5779"/>
                  </a:cubicBezTo>
                  <a:cubicBezTo>
                    <a:pt x="29" y="5964"/>
                    <a:pt x="57" y="6150"/>
                    <a:pt x="101" y="6335"/>
                  </a:cubicBezTo>
                  <a:cubicBezTo>
                    <a:pt x="114" y="6378"/>
                    <a:pt x="129" y="6420"/>
                    <a:pt x="158" y="6464"/>
                  </a:cubicBezTo>
                  <a:cubicBezTo>
                    <a:pt x="200" y="6591"/>
                    <a:pt x="243" y="6706"/>
                    <a:pt x="314" y="6820"/>
                  </a:cubicBezTo>
                  <a:cubicBezTo>
                    <a:pt x="329" y="6863"/>
                    <a:pt x="357" y="6905"/>
                    <a:pt x="386" y="6949"/>
                  </a:cubicBezTo>
                  <a:cubicBezTo>
                    <a:pt x="471" y="7048"/>
                    <a:pt x="542" y="7162"/>
                    <a:pt x="628" y="7247"/>
                  </a:cubicBezTo>
                  <a:cubicBezTo>
                    <a:pt x="699" y="7319"/>
                    <a:pt x="770" y="7376"/>
                    <a:pt x="842" y="7433"/>
                  </a:cubicBezTo>
                  <a:cubicBezTo>
                    <a:pt x="913" y="7490"/>
                    <a:pt x="985" y="7547"/>
                    <a:pt x="1070" y="7590"/>
                  </a:cubicBezTo>
                  <a:cubicBezTo>
                    <a:pt x="1227" y="7690"/>
                    <a:pt x="1412" y="7761"/>
                    <a:pt x="1584" y="7818"/>
                  </a:cubicBezTo>
                  <a:cubicBezTo>
                    <a:pt x="1797" y="7890"/>
                    <a:pt x="2011" y="7932"/>
                    <a:pt x="2225" y="7960"/>
                  </a:cubicBezTo>
                  <a:cubicBezTo>
                    <a:pt x="2567" y="8004"/>
                    <a:pt x="2924" y="8061"/>
                    <a:pt x="3280" y="8103"/>
                  </a:cubicBezTo>
                  <a:cubicBezTo>
                    <a:pt x="4364" y="8232"/>
                    <a:pt x="5462" y="8303"/>
                    <a:pt x="6560" y="8331"/>
                  </a:cubicBezTo>
                  <a:cubicBezTo>
                    <a:pt x="6720" y="8336"/>
                    <a:pt x="6881" y="8337"/>
                    <a:pt x="7043" y="8337"/>
                  </a:cubicBezTo>
                  <a:cubicBezTo>
                    <a:pt x="7429" y="8337"/>
                    <a:pt x="7819" y="8327"/>
                    <a:pt x="8200" y="8318"/>
                  </a:cubicBezTo>
                  <a:cubicBezTo>
                    <a:pt x="8714" y="8303"/>
                    <a:pt x="9227" y="8303"/>
                    <a:pt x="9741" y="8232"/>
                  </a:cubicBezTo>
                  <a:cubicBezTo>
                    <a:pt x="10054" y="8189"/>
                    <a:pt x="10368" y="8146"/>
                    <a:pt x="10667" y="8046"/>
                  </a:cubicBezTo>
                  <a:cubicBezTo>
                    <a:pt x="10853" y="7975"/>
                    <a:pt x="11024" y="7903"/>
                    <a:pt x="11195" y="7818"/>
                  </a:cubicBezTo>
                  <a:cubicBezTo>
                    <a:pt x="11338" y="7747"/>
                    <a:pt x="11452" y="7662"/>
                    <a:pt x="11580" y="7561"/>
                  </a:cubicBezTo>
                  <a:cubicBezTo>
                    <a:pt x="11694" y="7476"/>
                    <a:pt x="11808" y="7376"/>
                    <a:pt x="11908" y="7276"/>
                  </a:cubicBezTo>
                  <a:cubicBezTo>
                    <a:pt x="12022" y="7148"/>
                    <a:pt x="12136" y="6991"/>
                    <a:pt x="12235" y="6848"/>
                  </a:cubicBezTo>
                  <a:cubicBezTo>
                    <a:pt x="12407" y="6606"/>
                    <a:pt x="12521" y="6350"/>
                    <a:pt x="12635" y="6078"/>
                  </a:cubicBezTo>
                  <a:cubicBezTo>
                    <a:pt x="12707" y="5878"/>
                    <a:pt x="12764" y="5665"/>
                    <a:pt x="12806" y="5451"/>
                  </a:cubicBezTo>
                  <a:cubicBezTo>
                    <a:pt x="12849" y="5123"/>
                    <a:pt x="12891" y="4781"/>
                    <a:pt x="12878" y="4452"/>
                  </a:cubicBezTo>
                  <a:cubicBezTo>
                    <a:pt x="12863" y="3825"/>
                    <a:pt x="12749" y="3212"/>
                    <a:pt x="12635" y="2599"/>
                  </a:cubicBezTo>
                  <a:cubicBezTo>
                    <a:pt x="12593" y="2370"/>
                    <a:pt x="12549" y="2142"/>
                    <a:pt x="12478" y="1929"/>
                  </a:cubicBezTo>
                  <a:cubicBezTo>
                    <a:pt x="12407" y="1743"/>
                    <a:pt x="12336" y="1558"/>
                    <a:pt x="12250" y="1372"/>
                  </a:cubicBezTo>
                  <a:cubicBezTo>
                    <a:pt x="12165" y="1216"/>
                    <a:pt x="12036" y="1058"/>
                    <a:pt x="11922" y="916"/>
                  </a:cubicBezTo>
                  <a:cubicBezTo>
                    <a:pt x="11865" y="845"/>
                    <a:pt x="11794" y="773"/>
                    <a:pt x="11708" y="716"/>
                  </a:cubicBezTo>
                  <a:cubicBezTo>
                    <a:pt x="11566" y="602"/>
                    <a:pt x="11437" y="488"/>
                    <a:pt x="11281" y="417"/>
                  </a:cubicBezTo>
                  <a:cubicBezTo>
                    <a:pt x="11024" y="288"/>
                    <a:pt x="10767" y="189"/>
                    <a:pt x="10496" y="132"/>
                  </a:cubicBezTo>
                  <a:cubicBezTo>
                    <a:pt x="10136" y="60"/>
                    <a:pt x="9775" y="39"/>
                    <a:pt x="9414" y="39"/>
                  </a:cubicBezTo>
                  <a:cubicBezTo>
                    <a:pt x="9276" y="39"/>
                    <a:pt x="9137" y="42"/>
                    <a:pt x="8999" y="47"/>
                  </a:cubicBezTo>
                  <a:cubicBezTo>
                    <a:pt x="8742" y="53"/>
                    <a:pt x="8489" y="57"/>
                    <a:pt x="8236" y="57"/>
                  </a:cubicBezTo>
                  <a:cubicBezTo>
                    <a:pt x="7983" y="57"/>
                    <a:pt x="7729" y="53"/>
                    <a:pt x="7473" y="47"/>
                  </a:cubicBezTo>
                  <a:cubicBezTo>
                    <a:pt x="6660" y="34"/>
                    <a:pt x="5847" y="1"/>
                    <a:pt x="5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411700" y="2173475"/>
              <a:ext cx="172550" cy="215825"/>
            </a:xfrm>
            <a:custGeom>
              <a:avLst/>
              <a:gdLst/>
              <a:ahLst/>
              <a:cxnLst/>
              <a:rect l="l" t="t" r="r" b="b"/>
              <a:pathLst>
                <a:path w="6902" h="8633" extrusionOk="0">
                  <a:moveTo>
                    <a:pt x="4550" y="1860"/>
                  </a:moveTo>
                  <a:cubicBezTo>
                    <a:pt x="4561" y="1886"/>
                    <a:pt x="4570" y="1913"/>
                    <a:pt x="4578" y="1939"/>
                  </a:cubicBezTo>
                  <a:lnTo>
                    <a:pt x="4578" y="1939"/>
                  </a:lnTo>
                  <a:cubicBezTo>
                    <a:pt x="4568" y="1914"/>
                    <a:pt x="4559" y="1888"/>
                    <a:pt x="4550" y="1860"/>
                  </a:cubicBezTo>
                  <a:close/>
                  <a:moveTo>
                    <a:pt x="4592" y="1902"/>
                  </a:moveTo>
                  <a:lnTo>
                    <a:pt x="4592" y="1902"/>
                  </a:lnTo>
                  <a:cubicBezTo>
                    <a:pt x="4595" y="1933"/>
                    <a:pt x="4598" y="1964"/>
                    <a:pt x="4601" y="1995"/>
                  </a:cubicBezTo>
                  <a:lnTo>
                    <a:pt x="4601" y="1995"/>
                  </a:lnTo>
                  <a:cubicBezTo>
                    <a:pt x="4599" y="1991"/>
                    <a:pt x="4598" y="1987"/>
                    <a:pt x="4596" y="1983"/>
                  </a:cubicBezTo>
                  <a:lnTo>
                    <a:pt x="4596" y="1983"/>
                  </a:lnTo>
                  <a:cubicBezTo>
                    <a:pt x="4593" y="1956"/>
                    <a:pt x="4592" y="1929"/>
                    <a:pt x="4592" y="1902"/>
                  </a:cubicBezTo>
                  <a:close/>
                  <a:moveTo>
                    <a:pt x="4603" y="2047"/>
                  </a:moveTo>
                  <a:cubicBezTo>
                    <a:pt x="4604" y="2051"/>
                    <a:pt x="4605" y="2055"/>
                    <a:pt x="4605" y="2059"/>
                  </a:cubicBezTo>
                  <a:lnTo>
                    <a:pt x="4605" y="2059"/>
                  </a:lnTo>
                  <a:cubicBezTo>
                    <a:pt x="4605" y="2059"/>
                    <a:pt x="4605" y="2059"/>
                    <a:pt x="4605" y="2059"/>
                  </a:cubicBezTo>
                  <a:lnTo>
                    <a:pt x="4605" y="2059"/>
                  </a:lnTo>
                  <a:cubicBezTo>
                    <a:pt x="4604" y="2055"/>
                    <a:pt x="4604" y="2051"/>
                    <a:pt x="4603" y="2047"/>
                  </a:cubicBezTo>
                  <a:close/>
                  <a:moveTo>
                    <a:pt x="4607" y="2074"/>
                  </a:moveTo>
                  <a:cubicBezTo>
                    <a:pt x="4608" y="2080"/>
                    <a:pt x="4609" y="2087"/>
                    <a:pt x="4610" y="2094"/>
                  </a:cubicBezTo>
                  <a:lnTo>
                    <a:pt x="4610" y="2094"/>
                  </a:lnTo>
                  <a:cubicBezTo>
                    <a:pt x="4610" y="2090"/>
                    <a:pt x="4609" y="2086"/>
                    <a:pt x="4609" y="2081"/>
                  </a:cubicBezTo>
                  <a:lnTo>
                    <a:pt x="4609" y="2081"/>
                  </a:lnTo>
                  <a:cubicBezTo>
                    <a:pt x="4609" y="2079"/>
                    <a:pt x="4608" y="2076"/>
                    <a:pt x="4608" y="2074"/>
                  </a:cubicBezTo>
                  <a:lnTo>
                    <a:pt x="4608" y="2074"/>
                  </a:lnTo>
                  <a:cubicBezTo>
                    <a:pt x="4608" y="2074"/>
                    <a:pt x="4607" y="2074"/>
                    <a:pt x="4607" y="2074"/>
                  </a:cubicBezTo>
                  <a:close/>
                  <a:moveTo>
                    <a:pt x="4977" y="6223"/>
                  </a:moveTo>
                  <a:cubicBezTo>
                    <a:pt x="4976" y="6235"/>
                    <a:pt x="4974" y="6247"/>
                    <a:pt x="4971" y="6259"/>
                  </a:cubicBezTo>
                  <a:lnTo>
                    <a:pt x="4971" y="6259"/>
                  </a:lnTo>
                  <a:cubicBezTo>
                    <a:pt x="4973" y="6247"/>
                    <a:pt x="4975" y="6235"/>
                    <a:pt x="4977" y="6223"/>
                  </a:cubicBezTo>
                  <a:close/>
                  <a:moveTo>
                    <a:pt x="2125" y="6195"/>
                  </a:moveTo>
                  <a:lnTo>
                    <a:pt x="2125" y="6195"/>
                  </a:lnTo>
                  <a:cubicBezTo>
                    <a:pt x="2128" y="6217"/>
                    <a:pt x="2131" y="6238"/>
                    <a:pt x="2134" y="6260"/>
                  </a:cubicBezTo>
                  <a:lnTo>
                    <a:pt x="2134" y="6260"/>
                  </a:lnTo>
                  <a:cubicBezTo>
                    <a:pt x="2131" y="6238"/>
                    <a:pt x="2129" y="6216"/>
                    <a:pt x="2125" y="6195"/>
                  </a:cubicBezTo>
                  <a:close/>
                  <a:moveTo>
                    <a:pt x="5034" y="6322"/>
                  </a:moveTo>
                  <a:lnTo>
                    <a:pt x="5034" y="6322"/>
                  </a:lnTo>
                  <a:cubicBezTo>
                    <a:pt x="5008" y="6345"/>
                    <a:pt x="4980" y="6366"/>
                    <a:pt x="4952" y="6385"/>
                  </a:cubicBezTo>
                  <a:lnTo>
                    <a:pt x="4952" y="6385"/>
                  </a:lnTo>
                  <a:cubicBezTo>
                    <a:pt x="4952" y="6385"/>
                    <a:pt x="4952" y="6385"/>
                    <a:pt x="4952" y="6385"/>
                  </a:cubicBezTo>
                  <a:lnTo>
                    <a:pt x="4952" y="6385"/>
                  </a:lnTo>
                  <a:cubicBezTo>
                    <a:pt x="4979" y="6365"/>
                    <a:pt x="5006" y="6345"/>
                    <a:pt x="5034" y="6322"/>
                  </a:cubicBezTo>
                  <a:close/>
                  <a:moveTo>
                    <a:pt x="4934" y="6423"/>
                  </a:moveTo>
                  <a:lnTo>
                    <a:pt x="4934" y="6423"/>
                  </a:lnTo>
                  <a:cubicBezTo>
                    <a:pt x="4934" y="6423"/>
                    <a:pt x="4933" y="6423"/>
                    <a:pt x="4933" y="6423"/>
                  </a:cubicBezTo>
                  <a:lnTo>
                    <a:pt x="4933" y="6423"/>
                  </a:lnTo>
                  <a:cubicBezTo>
                    <a:pt x="4933" y="6423"/>
                    <a:pt x="4933" y="6423"/>
                    <a:pt x="4933" y="6423"/>
                  </a:cubicBezTo>
                  <a:lnTo>
                    <a:pt x="4933" y="6423"/>
                  </a:lnTo>
                  <a:cubicBezTo>
                    <a:pt x="4933" y="6423"/>
                    <a:pt x="4934" y="6423"/>
                    <a:pt x="4934" y="6423"/>
                  </a:cubicBezTo>
                  <a:close/>
                  <a:moveTo>
                    <a:pt x="4928" y="6425"/>
                  </a:moveTo>
                  <a:cubicBezTo>
                    <a:pt x="4928" y="6425"/>
                    <a:pt x="4928" y="6425"/>
                    <a:pt x="4928" y="6425"/>
                  </a:cubicBezTo>
                  <a:lnTo>
                    <a:pt x="4928" y="6425"/>
                  </a:lnTo>
                  <a:cubicBezTo>
                    <a:pt x="4924" y="6427"/>
                    <a:pt x="4920" y="6428"/>
                    <a:pt x="4916" y="6430"/>
                  </a:cubicBezTo>
                  <a:lnTo>
                    <a:pt x="4916" y="6430"/>
                  </a:lnTo>
                  <a:cubicBezTo>
                    <a:pt x="4916" y="6429"/>
                    <a:pt x="4916" y="6429"/>
                    <a:pt x="4916" y="6429"/>
                  </a:cubicBezTo>
                  <a:lnTo>
                    <a:pt x="4916" y="6429"/>
                  </a:lnTo>
                  <a:cubicBezTo>
                    <a:pt x="4920" y="6428"/>
                    <a:pt x="4924" y="6426"/>
                    <a:pt x="4928" y="6425"/>
                  </a:cubicBezTo>
                  <a:close/>
                  <a:moveTo>
                    <a:pt x="4903" y="6421"/>
                  </a:moveTo>
                  <a:lnTo>
                    <a:pt x="4903" y="6421"/>
                  </a:lnTo>
                  <a:cubicBezTo>
                    <a:pt x="4896" y="6428"/>
                    <a:pt x="4888" y="6435"/>
                    <a:pt x="4880" y="6442"/>
                  </a:cubicBezTo>
                  <a:lnTo>
                    <a:pt x="4880" y="6442"/>
                  </a:lnTo>
                  <a:cubicBezTo>
                    <a:pt x="4890" y="6438"/>
                    <a:pt x="4900" y="6434"/>
                    <a:pt x="4910" y="6431"/>
                  </a:cubicBezTo>
                  <a:lnTo>
                    <a:pt x="4910" y="6431"/>
                  </a:lnTo>
                  <a:cubicBezTo>
                    <a:pt x="4910" y="6431"/>
                    <a:pt x="4910" y="6432"/>
                    <a:pt x="4910" y="6432"/>
                  </a:cubicBezTo>
                  <a:lnTo>
                    <a:pt x="4910" y="6432"/>
                  </a:lnTo>
                  <a:cubicBezTo>
                    <a:pt x="4899" y="6436"/>
                    <a:pt x="4889" y="6439"/>
                    <a:pt x="4879" y="6443"/>
                  </a:cubicBezTo>
                  <a:lnTo>
                    <a:pt x="4879" y="6443"/>
                  </a:lnTo>
                  <a:cubicBezTo>
                    <a:pt x="4879" y="6442"/>
                    <a:pt x="4880" y="6442"/>
                    <a:pt x="4880" y="6442"/>
                  </a:cubicBezTo>
                  <a:lnTo>
                    <a:pt x="4880" y="6442"/>
                  </a:lnTo>
                  <a:cubicBezTo>
                    <a:pt x="4878" y="6442"/>
                    <a:pt x="4877" y="6443"/>
                    <a:pt x="4875" y="6444"/>
                  </a:cubicBezTo>
                  <a:lnTo>
                    <a:pt x="4875" y="6444"/>
                  </a:lnTo>
                  <a:cubicBezTo>
                    <a:pt x="4884" y="6436"/>
                    <a:pt x="4893" y="6428"/>
                    <a:pt x="4903" y="6421"/>
                  </a:cubicBezTo>
                  <a:close/>
                  <a:moveTo>
                    <a:pt x="4879" y="6443"/>
                  </a:moveTo>
                  <a:cubicBezTo>
                    <a:pt x="4865" y="6455"/>
                    <a:pt x="4850" y="6468"/>
                    <a:pt x="4835" y="6480"/>
                  </a:cubicBezTo>
                  <a:cubicBezTo>
                    <a:pt x="4847" y="6468"/>
                    <a:pt x="4860" y="6456"/>
                    <a:pt x="4873" y="6445"/>
                  </a:cubicBezTo>
                  <a:lnTo>
                    <a:pt x="4873" y="6445"/>
                  </a:lnTo>
                  <a:cubicBezTo>
                    <a:pt x="4866" y="6447"/>
                    <a:pt x="4859" y="6450"/>
                    <a:pt x="4852" y="6452"/>
                  </a:cubicBezTo>
                  <a:lnTo>
                    <a:pt x="4852" y="6452"/>
                  </a:lnTo>
                  <a:cubicBezTo>
                    <a:pt x="4859" y="6449"/>
                    <a:pt x="4867" y="6446"/>
                    <a:pt x="4875" y="6444"/>
                  </a:cubicBezTo>
                  <a:lnTo>
                    <a:pt x="4875" y="6444"/>
                  </a:lnTo>
                  <a:cubicBezTo>
                    <a:pt x="4874" y="6444"/>
                    <a:pt x="4874" y="6444"/>
                    <a:pt x="4873" y="6445"/>
                  </a:cubicBezTo>
                  <a:lnTo>
                    <a:pt x="4873" y="6445"/>
                  </a:lnTo>
                  <a:cubicBezTo>
                    <a:pt x="4875" y="6444"/>
                    <a:pt x="4877" y="6444"/>
                    <a:pt x="4879" y="6443"/>
                  </a:cubicBezTo>
                  <a:close/>
                  <a:moveTo>
                    <a:pt x="4938" y="6473"/>
                  </a:moveTo>
                  <a:lnTo>
                    <a:pt x="4938" y="6473"/>
                  </a:lnTo>
                  <a:cubicBezTo>
                    <a:pt x="4936" y="6480"/>
                    <a:pt x="4935" y="6487"/>
                    <a:pt x="4934" y="6494"/>
                  </a:cubicBezTo>
                  <a:cubicBezTo>
                    <a:pt x="4935" y="6487"/>
                    <a:pt x="4936" y="6480"/>
                    <a:pt x="4938" y="6473"/>
                  </a:cubicBezTo>
                  <a:close/>
                  <a:moveTo>
                    <a:pt x="4784" y="6479"/>
                  </a:moveTo>
                  <a:cubicBezTo>
                    <a:pt x="4754" y="6494"/>
                    <a:pt x="4724" y="6508"/>
                    <a:pt x="4692" y="6522"/>
                  </a:cubicBezTo>
                  <a:cubicBezTo>
                    <a:pt x="4725" y="6506"/>
                    <a:pt x="4755" y="6492"/>
                    <a:pt x="4784" y="6479"/>
                  </a:cubicBezTo>
                  <a:close/>
                  <a:moveTo>
                    <a:pt x="2447" y="1949"/>
                  </a:moveTo>
                  <a:cubicBezTo>
                    <a:pt x="2948" y="1949"/>
                    <a:pt x="3449" y="1968"/>
                    <a:pt x="3951" y="2002"/>
                  </a:cubicBezTo>
                  <a:cubicBezTo>
                    <a:pt x="4134" y="2014"/>
                    <a:pt x="4318" y="2027"/>
                    <a:pt x="4501" y="2048"/>
                  </a:cubicBezTo>
                  <a:lnTo>
                    <a:pt x="4501" y="2048"/>
                  </a:lnTo>
                  <a:cubicBezTo>
                    <a:pt x="4536" y="2056"/>
                    <a:pt x="4572" y="2064"/>
                    <a:pt x="4607" y="2074"/>
                  </a:cubicBezTo>
                  <a:lnTo>
                    <a:pt x="4607" y="2074"/>
                  </a:lnTo>
                  <a:cubicBezTo>
                    <a:pt x="4606" y="2070"/>
                    <a:pt x="4606" y="2066"/>
                    <a:pt x="4605" y="2063"/>
                  </a:cubicBezTo>
                  <a:lnTo>
                    <a:pt x="4605" y="2063"/>
                  </a:lnTo>
                  <a:cubicBezTo>
                    <a:pt x="4606" y="2063"/>
                    <a:pt x="4606" y="2063"/>
                    <a:pt x="4606" y="2063"/>
                  </a:cubicBezTo>
                  <a:lnTo>
                    <a:pt x="4606" y="2063"/>
                  </a:lnTo>
                  <a:cubicBezTo>
                    <a:pt x="4607" y="2067"/>
                    <a:pt x="4607" y="2070"/>
                    <a:pt x="4608" y="2074"/>
                  </a:cubicBezTo>
                  <a:lnTo>
                    <a:pt x="4608" y="2074"/>
                  </a:lnTo>
                  <a:cubicBezTo>
                    <a:pt x="4608" y="2074"/>
                    <a:pt x="4608" y="2074"/>
                    <a:pt x="4608" y="2074"/>
                  </a:cubicBezTo>
                  <a:lnTo>
                    <a:pt x="4608" y="2074"/>
                  </a:lnTo>
                  <a:cubicBezTo>
                    <a:pt x="4609" y="2076"/>
                    <a:pt x="4609" y="2079"/>
                    <a:pt x="4609" y="2081"/>
                  </a:cubicBezTo>
                  <a:lnTo>
                    <a:pt x="4609" y="2081"/>
                  </a:lnTo>
                  <a:cubicBezTo>
                    <a:pt x="4613" y="2107"/>
                    <a:pt x="4617" y="2133"/>
                    <a:pt x="4620" y="2158"/>
                  </a:cubicBezTo>
                  <a:cubicBezTo>
                    <a:pt x="4617" y="2137"/>
                    <a:pt x="4613" y="2116"/>
                    <a:pt x="4610" y="2094"/>
                  </a:cubicBezTo>
                  <a:lnTo>
                    <a:pt x="4610" y="2094"/>
                  </a:lnTo>
                  <a:cubicBezTo>
                    <a:pt x="4616" y="2171"/>
                    <a:pt x="4620" y="2245"/>
                    <a:pt x="4620" y="2316"/>
                  </a:cubicBezTo>
                  <a:lnTo>
                    <a:pt x="4664" y="2786"/>
                  </a:lnTo>
                  <a:cubicBezTo>
                    <a:pt x="4692" y="3086"/>
                    <a:pt x="4721" y="3385"/>
                    <a:pt x="4749" y="3699"/>
                  </a:cubicBezTo>
                  <a:cubicBezTo>
                    <a:pt x="4791" y="4298"/>
                    <a:pt x="4849" y="4911"/>
                    <a:pt x="4906" y="5510"/>
                  </a:cubicBezTo>
                  <a:cubicBezTo>
                    <a:pt x="4920" y="5681"/>
                    <a:pt x="4934" y="5852"/>
                    <a:pt x="4949" y="6009"/>
                  </a:cubicBezTo>
                  <a:cubicBezTo>
                    <a:pt x="4949" y="6120"/>
                    <a:pt x="4956" y="6238"/>
                    <a:pt x="4950" y="6352"/>
                  </a:cubicBezTo>
                  <a:lnTo>
                    <a:pt x="4950" y="6352"/>
                  </a:lnTo>
                  <a:cubicBezTo>
                    <a:pt x="4948" y="6360"/>
                    <a:pt x="4946" y="6368"/>
                    <a:pt x="4943" y="6375"/>
                  </a:cubicBezTo>
                  <a:lnTo>
                    <a:pt x="4943" y="6375"/>
                  </a:lnTo>
                  <a:cubicBezTo>
                    <a:pt x="4940" y="6380"/>
                    <a:pt x="4938" y="6385"/>
                    <a:pt x="4935" y="6390"/>
                  </a:cubicBezTo>
                  <a:lnTo>
                    <a:pt x="4935" y="6390"/>
                  </a:lnTo>
                  <a:cubicBezTo>
                    <a:pt x="4929" y="6396"/>
                    <a:pt x="4923" y="6402"/>
                    <a:pt x="4918" y="6407"/>
                  </a:cubicBezTo>
                  <a:lnTo>
                    <a:pt x="4918" y="6407"/>
                  </a:lnTo>
                  <a:cubicBezTo>
                    <a:pt x="4885" y="6428"/>
                    <a:pt x="4850" y="6446"/>
                    <a:pt x="4815" y="6464"/>
                  </a:cubicBezTo>
                  <a:lnTo>
                    <a:pt x="4815" y="6464"/>
                  </a:lnTo>
                  <a:cubicBezTo>
                    <a:pt x="4667" y="6512"/>
                    <a:pt x="4510" y="6550"/>
                    <a:pt x="4355" y="6580"/>
                  </a:cubicBezTo>
                  <a:lnTo>
                    <a:pt x="4355" y="6580"/>
                  </a:lnTo>
                  <a:cubicBezTo>
                    <a:pt x="4117" y="6608"/>
                    <a:pt x="3870" y="6610"/>
                    <a:pt x="3622" y="6623"/>
                  </a:cubicBezTo>
                  <a:cubicBezTo>
                    <a:pt x="3266" y="6636"/>
                    <a:pt x="2909" y="6665"/>
                    <a:pt x="2538" y="6680"/>
                  </a:cubicBezTo>
                  <a:cubicBezTo>
                    <a:pt x="2462" y="6680"/>
                    <a:pt x="2382" y="6683"/>
                    <a:pt x="2300" y="6683"/>
                  </a:cubicBezTo>
                  <a:cubicBezTo>
                    <a:pt x="2270" y="6683"/>
                    <a:pt x="2241" y="6682"/>
                    <a:pt x="2211" y="6681"/>
                  </a:cubicBezTo>
                  <a:lnTo>
                    <a:pt x="2211" y="6681"/>
                  </a:lnTo>
                  <a:cubicBezTo>
                    <a:pt x="2173" y="6544"/>
                    <a:pt x="2152" y="6404"/>
                    <a:pt x="2134" y="6260"/>
                  </a:cubicBezTo>
                  <a:lnTo>
                    <a:pt x="2134" y="6260"/>
                  </a:lnTo>
                  <a:cubicBezTo>
                    <a:pt x="2137" y="6289"/>
                    <a:pt x="2139" y="6318"/>
                    <a:pt x="2141" y="6347"/>
                  </a:cubicBezTo>
                  <a:lnTo>
                    <a:pt x="2141" y="6347"/>
                  </a:lnTo>
                  <a:cubicBezTo>
                    <a:pt x="2061" y="5681"/>
                    <a:pt x="1995" y="5004"/>
                    <a:pt x="1968" y="4326"/>
                  </a:cubicBezTo>
                  <a:cubicBezTo>
                    <a:pt x="1939" y="3613"/>
                    <a:pt x="1954" y="2900"/>
                    <a:pt x="1996" y="2187"/>
                  </a:cubicBezTo>
                  <a:cubicBezTo>
                    <a:pt x="1999" y="2109"/>
                    <a:pt x="2003" y="2031"/>
                    <a:pt x="2008" y="1954"/>
                  </a:cubicBezTo>
                  <a:lnTo>
                    <a:pt x="2008" y="1954"/>
                  </a:lnTo>
                  <a:cubicBezTo>
                    <a:pt x="2154" y="1950"/>
                    <a:pt x="2300" y="1949"/>
                    <a:pt x="2447" y="1949"/>
                  </a:cubicBezTo>
                  <a:close/>
                  <a:moveTo>
                    <a:pt x="2274" y="6702"/>
                  </a:moveTo>
                  <a:cubicBezTo>
                    <a:pt x="2286" y="6704"/>
                    <a:pt x="2298" y="6706"/>
                    <a:pt x="2310" y="6708"/>
                  </a:cubicBezTo>
                  <a:cubicBezTo>
                    <a:pt x="2298" y="6706"/>
                    <a:pt x="2286" y="6704"/>
                    <a:pt x="2274" y="6702"/>
                  </a:cubicBezTo>
                  <a:close/>
                  <a:moveTo>
                    <a:pt x="2218" y="6705"/>
                  </a:moveTo>
                  <a:lnTo>
                    <a:pt x="2218" y="6705"/>
                  </a:lnTo>
                  <a:cubicBezTo>
                    <a:pt x="2234" y="6710"/>
                    <a:pt x="2251" y="6716"/>
                    <a:pt x="2268" y="6722"/>
                  </a:cubicBezTo>
                  <a:cubicBezTo>
                    <a:pt x="2251" y="6719"/>
                    <a:pt x="2235" y="6714"/>
                    <a:pt x="2219" y="6708"/>
                  </a:cubicBezTo>
                  <a:lnTo>
                    <a:pt x="2219" y="6708"/>
                  </a:lnTo>
                  <a:cubicBezTo>
                    <a:pt x="2219" y="6707"/>
                    <a:pt x="2218" y="6706"/>
                    <a:pt x="2218" y="6705"/>
                  </a:cubicBezTo>
                  <a:close/>
                  <a:moveTo>
                    <a:pt x="2232" y="6751"/>
                  </a:moveTo>
                  <a:lnTo>
                    <a:pt x="2232" y="6751"/>
                  </a:lnTo>
                  <a:cubicBezTo>
                    <a:pt x="2245" y="6783"/>
                    <a:pt x="2256" y="6816"/>
                    <a:pt x="2268" y="6851"/>
                  </a:cubicBezTo>
                  <a:cubicBezTo>
                    <a:pt x="2255" y="6818"/>
                    <a:pt x="2243" y="6784"/>
                    <a:pt x="2232" y="6751"/>
                  </a:cubicBezTo>
                  <a:close/>
                  <a:moveTo>
                    <a:pt x="2540" y="1"/>
                  </a:moveTo>
                  <a:cubicBezTo>
                    <a:pt x="2369" y="1"/>
                    <a:pt x="2197" y="2"/>
                    <a:pt x="2025" y="6"/>
                  </a:cubicBezTo>
                  <a:cubicBezTo>
                    <a:pt x="1840" y="19"/>
                    <a:pt x="1654" y="19"/>
                    <a:pt x="1469" y="34"/>
                  </a:cubicBezTo>
                  <a:cubicBezTo>
                    <a:pt x="1445" y="32"/>
                    <a:pt x="1421" y="30"/>
                    <a:pt x="1398" y="30"/>
                  </a:cubicBezTo>
                  <a:cubicBezTo>
                    <a:pt x="1376" y="30"/>
                    <a:pt x="1353" y="32"/>
                    <a:pt x="1331" y="34"/>
                  </a:cubicBezTo>
                  <a:lnTo>
                    <a:pt x="1331" y="34"/>
                  </a:lnTo>
                  <a:cubicBezTo>
                    <a:pt x="1283" y="22"/>
                    <a:pt x="1233" y="16"/>
                    <a:pt x="1181" y="16"/>
                  </a:cubicBezTo>
                  <a:cubicBezTo>
                    <a:pt x="1158" y="16"/>
                    <a:pt x="1135" y="17"/>
                    <a:pt x="1112" y="19"/>
                  </a:cubicBezTo>
                  <a:cubicBezTo>
                    <a:pt x="1027" y="34"/>
                    <a:pt x="941" y="34"/>
                    <a:pt x="856" y="48"/>
                  </a:cubicBezTo>
                  <a:cubicBezTo>
                    <a:pt x="699" y="105"/>
                    <a:pt x="557" y="177"/>
                    <a:pt x="428" y="305"/>
                  </a:cubicBezTo>
                  <a:cubicBezTo>
                    <a:pt x="371" y="362"/>
                    <a:pt x="329" y="434"/>
                    <a:pt x="272" y="504"/>
                  </a:cubicBezTo>
                  <a:cubicBezTo>
                    <a:pt x="186" y="647"/>
                    <a:pt x="143" y="818"/>
                    <a:pt x="143" y="989"/>
                  </a:cubicBezTo>
                  <a:cubicBezTo>
                    <a:pt x="57" y="1746"/>
                    <a:pt x="15" y="2487"/>
                    <a:pt x="15" y="3242"/>
                  </a:cubicBezTo>
                  <a:cubicBezTo>
                    <a:pt x="0" y="3999"/>
                    <a:pt x="29" y="4740"/>
                    <a:pt x="100" y="5495"/>
                  </a:cubicBezTo>
                  <a:cubicBezTo>
                    <a:pt x="143" y="5938"/>
                    <a:pt x="186" y="6394"/>
                    <a:pt x="257" y="6836"/>
                  </a:cubicBezTo>
                  <a:cubicBezTo>
                    <a:pt x="285" y="6978"/>
                    <a:pt x="300" y="7121"/>
                    <a:pt x="357" y="7250"/>
                  </a:cubicBezTo>
                  <a:cubicBezTo>
                    <a:pt x="399" y="7393"/>
                    <a:pt x="456" y="7535"/>
                    <a:pt x="528" y="7678"/>
                  </a:cubicBezTo>
                  <a:cubicBezTo>
                    <a:pt x="599" y="7806"/>
                    <a:pt x="684" y="7920"/>
                    <a:pt x="785" y="8034"/>
                  </a:cubicBezTo>
                  <a:cubicBezTo>
                    <a:pt x="870" y="8148"/>
                    <a:pt x="998" y="8233"/>
                    <a:pt x="1127" y="8319"/>
                  </a:cubicBezTo>
                  <a:cubicBezTo>
                    <a:pt x="1241" y="8419"/>
                    <a:pt x="1398" y="8476"/>
                    <a:pt x="1540" y="8519"/>
                  </a:cubicBezTo>
                  <a:cubicBezTo>
                    <a:pt x="1612" y="8547"/>
                    <a:pt x="1683" y="8562"/>
                    <a:pt x="1768" y="8576"/>
                  </a:cubicBezTo>
                  <a:cubicBezTo>
                    <a:pt x="1926" y="8604"/>
                    <a:pt x="2082" y="8633"/>
                    <a:pt x="2239" y="8633"/>
                  </a:cubicBezTo>
                  <a:cubicBezTo>
                    <a:pt x="2411" y="8633"/>
                    <a:pt x="2567" y="8619"/>
                    <a:pt x="2738" y="8619"/>
                  </a:cubicBezTo>
                  <a:cubicBezTo>
                    <a:pt x="2924" y="8604"/>
                    <a:pt x="3124" y="8604"/>
                    <a:pt x="3308" y="8590"/>
                  </a:cubicBezTo>
                  <a:cubicBezTo>
                    <a:pt x="3637" y="8576"/>
                    <a:pt x="3964" y="8562"/>
                    <a:pt x="4293" y="8533"/>
                  </a:cubicBezTo>
                  <a:cubicBezTo>
                    <a:pt x="4506" y="8519"/>
                    <a:pt x="4721" y="8490"/>
                    <a:pt x="4920" y="8448"/>
                  </a:cubicBezTo>
                  <a:cubicBezTo>
                    <a:pt x="5048" y="8433"/>
                    <a:pt x="5177" y="8391"/>
                    <a:pt x="5291" y="8362"/>
                  </a:cubicBezTo>
                  <a:cubicBezTo>
                    <a:pt x="5434" y="8305"/>
                    <a:pt x="5562" y="8248"/>
                    <a:pt x="5704" y="8191"/>
                  </a:cubicBezTo>
                  <a:cubicBezTo>
                    <a:pt x="5747" y="8176"/>
                    <a:pt x="5805" y="8148"/>
                    <a:pt x="5862" y="8119"/>
                  </a:cubicBezTo>
                  <a:cubicBezTo>
                    <a:pt x="5904" y="8091"/>
                    <a:pt x="5961" y="8049"/>
                    <a:pt x="6004" y="8020"/>
                  </a:cubicBezTo>
                  <a:cubicBezTo>
                    <a:pt x="6118" y="7934"/>
                    <a:pt x="6232" y="7849"/>
                    <a:pt x="6318" y="7763"/>
                  </a:cubicBezTo>
                  <a:cubicBezTo>
                    <a:pt x="6417" y="7663"/>
                    <a:pt x="6503" y="7549"/>
                    <a:pt x="6588" y="7435"/>
                  </a:cubicBezTo>
                  <a:cubicBezTo>
                    <a:pt x="6617" y="7378"/>
                    <a:pt x="6645" y="7336"/>
                    <a:pt x="6674" y="7279"/>
                  </a:cubicBezTo>
                  <a:cubicBezTo>
                    <a:pt x="6731" y="7136"/>
                    <a:pt x="6803" y="6993"/>
                    <a:pt x="6831" y="6836"/>
                  </a:cubicBezTo>
                  <a:cubicBezTo>
                    <a:pt x="6873" y="6680"/>
                    <a:pt x="6888" y="6508"/>
                    <a:pt x="6902" y="6337"/>
                  </a:cubicBezTo>
                  <a:cubicBezTo>
                    <a:pt x="6902" y="6166"/>
                    <a:pt x="6888" y="5995"/>
                    <a:pt x="6873" y="5809"/>
                  </a:cubicBezTo>
                  <a:cubicBezTo>
                    <a:pt x="6860" y="5624"/>
                    <a:pt x="6845" y="5438"/>
                    <a:pt x="6831" y="5239"/>
                  </a:cubicBezTo>
                  <a:cubicBezTo>
                    <a:pt x="6788" y="4868"/>
                    <a:pt x="6759" y="4483"/>
                    <a:pt x="6731" y="4098"/>
                  </a:cubicBezTo>
                  <a:cubicBezTo>
                    <a:pt x="6702" y="3727"/>
                    <a:pt x="6660" y="3343"/>
                    <a:pt x="6632" y="2972"/>
                  </a:cubicBezTo>
                  <a:cubicBezTo>
                    <a:pt x="6588" y="2516"/>
                    <a:pt x="6560" y="2073"/>
                    <a:pt x="6503" y="1617"/>
                  </a:cubicBezTo>
                  <a:cubicBezTo>
                    <a:pt x="6489" y="1546"/>
                    <a:pt x="6474" y="1460"/>
                    <a:pt x="6446" y="1388"/>
                  </a:cubicBezTo>
                  <a:cubicBezTo>
                    <a:pt x="6403" y="1274"/>
                    <a:pt x="6360" y="1160"/>
                    <a:pt x="6303" y="1061"/>
                  </a:cubicBezTo>
                  <a:cubicBezTo>
                    <a:pt x="6289" y="1032"/>
                    <a:pt x="6261" y="989"/>
                    <a:pt x="6246" y="961"/>
                  </a:cubicBezTo>
                  <a:cubicBezTo>
                    <a:pt x="6160" y="847"/>
                    <a:pt x="6075" y="719"/>
                    <a:pt x="5961" y="633"/>
                  </a:cubicBezTo>
                  <a:cubicBezTo>
                    <a:pt x="5847" y="533"/>
                    <a:pt x="5733" y="447"/>
                    <a:pt x="5605" y="377"/>
                  </a:cubicBezTo>
                  <a:cubicBezTo>
                    <a:pt x="5405" y="291"/>
                    <a:pt x="5206" y="205"/>
                    <a:pt x="4991" y="162"/>
                  </a:cubicBezTo>
                  <a:cubicBezTo>
                    <a:pt x="4749" y="120"/>
                    <a:pt x="4521" y="91"/>
                    <a:pt x="4278" y="76"/>
                  </a:cubicBezTo>
                  <a:cubicBezTo>
                    <a:pt x="3705" y="22"/>
                    <a:pt x="3124" y="1"/>
                    <a:pt x="2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530750" y="1938525"/>
              <a:ext cx="127325" cy="159150"/>
            </a:xfrm>
            <a:custGeom>
              <a:avLst/>
              <a:gdLst/>
              <a:ahLst/>
              <a:cxnLst/>
              <a:rect l="l" t="t" r="r" b="b"/>
              <a:pathLst>
                <a:path w="5093" h="6366" extrusionOk="0">
                  <a:moveTo>
                    <a:pt x="3366" y="1432"/>
                  </a:moveTo>
                  <a:cubicBezTo>
                    <a:pt x="3370" y="1438"/>
                    <a:pt x="3374" y="1443"/>
                    <a:pt x="3377" y="1449"/>
                  </a:cubicBezTo>
                  <a:lnTo>
                    <a:pt x="3377" y="1449"/>
                  </a:lnTo>
                  <a:cubicBezTo>
                    <a:pt x="3378" y="1451"/>
                    <a:pt x="3378" y="1453"/>
                    <a:pt x="3379" y="1455"/>
                  </a:cubicBezTo>
                  <a:lnTo>
                    <a:pt x="3379" y="1455"/>
                  </a:lnTo>
                  <a:cubicBezTo>
                    <a:pt x="3375" y="1447"/>
                    <a:pt x="3370" y="1440"/>
                    <a:pt x="3366" y="1432"/>
                  </a:cubicBezTo>
                  <a:close/>
                  <a:moveTo>
                    <a:pt x="3394" y="1517"/>
                  </a:moveTo>
                  <a:lnTo>
                    <a:pt x="3394" y="1517"/>
                  </a:lnTo>
                  <a:lnTo>
                    <a:pt x="3394" y="1517"/>
                  </a:lnTo>
                  <a:cubicBezTo>
                    <a:pt x="3394" y="1517"/>
                    <a:pt x="3394" y="1517"/>
                    <a:pt x="3394" y="1517"/>
                  </a:cubicBezTo>
                  <a:lnTo>
                    <a:pt x="3394" y="1517"/>
                  </a:lnTo>
                  <a:cubicBezTo>
                    <a:pt x="3394" y="1517"/>
                    <a:pt x="3394" y="1517"/>
                    <a:pt x="3394" y="1517"/>
                  </a:cubicBezTo>
                  <a:close/>
                  <a:moveTo>
                    <a:pt x="3293" y="1508"/>
                  </a:moveTo>
                  <a:lnTo>
                    <a:pt x="3393" y="1517"/>
                  </a:lnTo>
                  <a:lnTo>
                    <a:pt x="3393" y="1517"/>
                  </a:lnTo>
                  <a:cubicBezTo>
                    <a:pt x="3393" y="1517"/>
                    <a:pt x="3393" y="1517"/>
                    <a:pt x="3394" y="1517"/>
                  </a:cubicBezTo>
                  <a:lnTo>
                    <a:pt x="3394" y="1517"/>
                  </a:lnTo>
                  <a:cubicBezTo>
                    <a:pt x="3358" y="1517"/>
                    <a:pt x="3325" y="1514"/>
                    <a:pt x="3293" y="1508"/>
                  </a:cubicBezTo>
                  <a:close/>
                  <a:moveTo>
                    <a:pt x="3461" y="1548"/>
                  </a:moveTo>
                  <a:cubicBezTo>
                    <a:pt x="3488" y="1556"/>
                    <a:pt x="3514" y="1564"/>
                    <a:pt x="3537" y="1574"/>
                  </a:cubicBezTo>
                  <a:cubicBezTo>
                    <a:pt x="3513" y="1568"/>
                    <a:pt x="3488" y="1559"/>
                    <a:pt x="3463" y="1549"/>
                  </a:cubicBezTo>
                  <a:lnTo>
                    <a:pt x="3463" y="1549"/>
                  </a:lnTo>
                  <a:cubicBezTo>
                    <a:pt x="3462" y="1549"/>
                    <a:pt x="3462" y="1548"/>
                    <a:pt x="3461" y="1548"/>
                  </a:cubicBezTo>
                  <a:close/>
                  <a:moveTo>
                    <a:pt x="1570" y="4569"/>
                  </a:moveTo>
                  <a:cubicBezTo>
                    <a:pt x="1575" y="4594"/>
                    <a:pt x="1578" y="4617"/>
                    <a:pt x="1581" y="4639"/>
                  </a:cubicBezTo>
                  <a:lnTo>
                    <a:pt x="1581" y="4639"/>
                  </a:lnTo>
                  <a:cubicBezTo>
                    <a:pt x="1577" y="4616"/>
                    <a:pt x="1574" y="4593"/>
                    <a:pt x="1570" y="4569"/>
                  </a:cubicBezTo>
                  <a:close/>
                  <a:moveTo>
                    <a:pt x="3666" y="4598"/>
                  </a:moveTo>
                  <a:cubicBezTo>
                    <a:pt x="3666" y="4618"/>
                    <a:pt x="3665" y="4638"/>
                    <a:pt x="3663" y="4656"/>
                  </a:cubicBezTo>
                  <a:lnTo>
                    <a:pt x="3663" y="4656"/>
                  </a:lnTo>
                  <a:cubicBezTo>
                    <a:pt x="3665" y="4636"/>
                    <a:pt x="3666" y="4616"/>
                    <a:pt x="3666" y="4598"/>
                  </a:cubicBezTo>
                  <a:close/>
                  <a:moveTo>
                    <a:pt x="3709" y="4641"/>
                  </a:moveTo>
                  <a:lnTo>
                    <a:pt x="3709" y="4641"/>
                  </a:lnTo>
                  <a:cubicBezTo>
                    <a:pt x="3694" y="4661"/>
                    <a:pt x="3679" y="4679"/>
                    <a:pt x="3663" y="4696"/>
                  </a:cubicBezTo>
                  <a:lnTo>
                    <a:pt x="3663" y="4696"/>
                  </a:lnTo>
                  <a:cubicBezTo>
                    <a:pt x="3677" y="4677"/>
                    <a:pt x="3692" y="4658"/>
                    <a:pt x="3709" y="4641"/>
                  </a:cubicBezTo>
                  <a:close/>
                  <a:moveTo>
                    <a:pt x="3658" y="4704"/>
                  </a:moveTo>
                  <a:lnTo>
                    <a:pt x="3658" y="4704"/>
                  </a:lnTo>
                  <a:cubicBezTo>
                    <a:pt x="3658" y="4705"/>
                    <a:pt x="3658" y="4706"/>
                    <a:pt x="3658" y="4707"/>
                  </a:cubicBezTo>
                  <a:lnTo>
                    <a:pt x="3658" y="4707"/>
                  </a:lnTo>
                  <a:cubicBezTo>
                    <a:pt x="3657" y="4707"/>
                    <a:pt x="3657" y="4707"/>
                    <a:pt x="3657" y="4707"/>
                  </a:cubicBezTo>
                  <a:lnTo>
                    <a:pt x="3657" y="4707"/>
                  </a:lnTo>
                  <a:cubicBezTo>
                    <a:pt x="3657" y="4706"/>
                    <a:pt x="3657" y="4705"/>
                    <a:pt x="3657" y="4704"/>
                  </a:cubicBezTo>
                  <a:lnTo>
                    <a:pt x="3657" y="4704"/>
                  </a:lnTo>
                  <a:cubicBezTo>
                    <a:pt x="3658" y="4704"/>
                    <a:pt x="3658" y="4704"/>
                    <a:pt x="3658" y="4704"/>
                  </a:cubicBezTo>
                  <a:close/>
                  <a:moveTo>
                    <a:pt x="3638" y="4740"/>
                  </a:moveTo>
                  <a:lnTo>
                    <a:pt x="3638" y="4740"/>
                  </a:lnTo>
                  <a:cubicBezTo>
                    <a:pt x="3635" y="4741"/>
                    <a:pt x="3632" y="4743"/>
                    <a:pt x="3628" y="4744"/>
                  </a:cubicBezTo>
                  <a:lnTo>
                    <a:pt x="3628" y="4744"/>
                  </a:lnTo>
                  <a:cubicBezTo>
                    <a:pt x="3629" y="4743"/>
                    <a:pt x="3629" y="4743"/>
                    <a:pt x="3630" y="4742"/>
                  </a:cubicBezTo>
                  <a:lnTo>
                    <a:pt x="3630" y="4742"/>
                  </a:lnTo>
                  <a:cubicBezTo>
                    <a:pt x="3632" y="4742"/>
                    <a:pt x="3635" y="4741"/>
                    <a:pt x="3638" y="4740"/>
                  </a:cubicBezTo>
                  <a:close/>
                  <a:moveTo>
                    <a:pt x="3621" y="4738"/>
                  </a:moveTo>
                  <a:lnTo>
                    <a:pt x="3621" y="4738"/>
                  </a:lnTo>
                  <a:cubicBezTo>
                    <a:pt x="3617" y="4742"/>
                    <a:pt x="3613" y="4745"/>
                    <a:pt x="3609" y="4749"/>
                  </a:cubicBezTo>
                  <a:lnTo>
                    <a:pt x="3609" y="4749"/>
                  </a:lnTo>
                  <a:cubicBezTo>
                    <a:pt x="3616" y="4746"/>
                    <a:pt x="3622" y="4744"/>
                    <a:pt x="3629" y="4743"/>
                  </a:cubicBezTo>
                  <a:lnTo>
                    <a:pt x="3629" y="4743"/>
                  </a:lnTo>
                  <a:cubicBezTo>
                    <a:pt x="3628" y="4743"/>
                    <a:pt x="3628" y="4744"/>
                    <a:pt x="3628" y="4744"/>
                  </a:cubicBezTo>
                  <a:lnTo>
                    <a:pt x="3628" y="4744"/>
                  </a:lnTo>
                  <a:cubicBezTo>
                    <a:pt x="3619" y="4748"/>
                    <a:pt x="3611" y="4751"/>
                    <a:pt x="3602" y="4754"/>
                  </a:cubicBezTo>
                  <a:lnTo>
                    <a:pt x="3602" y="4754"/>
                  </a:lnTo>
                  <a:cubicBezTo>
                    <a:pt x="3605" y="4753"/>
                    <a:pt x="3607" y="4751"/>
                    <a:pt x="3609" y="4749"/>
                  </a:cubicBezTo>
                  <a:lnTo>
                    <a:pt x="3609" y="4749"/>
                  </a:lnTo>
                  <a:cubicBezTo>
                    <a:pt x="3608" y="4749"/>
                    <a:pt x="3606" y="4750"/>
                    <a:pt x="3605" y="4750"/>
                  </a:cubicBezTo>
                  <a:lnTo>
                    <a:pt x="3605" y="4750"/>
                  </a:lnTo>
                  <a:cubicBezTo>
                    <a:pt x="3610" y="4746"/>
                    <a:pt x="3616" y="4742"/>
                    <a:pt x="3621" y="4738"/>
                  </a:cubicBezTo>
                  <a:close/>
                  <a:moveTo>
                    <a:pt x="3605" y="4750"/>
                  </a:moveTo>
                  <a:cubicBezTo>
                    <a:pt x="3602" y="4752"/>
                    <a:pt x="3599" y="4755"/>
                    <a:pt x="3596" y="4757"/>
                  </a:cubicBezTo>
                  <a:lnTo>
                    <a:pt x="3596" y="4757"/>
                  </a:lnTo>
                  <a:cubicBezTo>
                    <a:pt x="3598" y="4756"/>
                    <a:pt x="3600" y="4755"/>
                    <a:pt x="3602" y="4754"/>
                  </a:cubicBezTo>
                  <a:lnTo>
                    <a:pt x="3602" y="4754"/>
                  </a:lnTo>
                  <a:cubicBezTo>
                    <a:pt x="3591" y="4764"/>
                    <a:pt x="3579" y="4774"/>
                    <a:pt x="3566" y="4783"/>
                  </a:cubicBezTo>
                  <a:cubicBezTo>
                    <a:pt x="3576" y="4774"/>
                    <a:pt x="3586" y="4765"/>
                    <a:pt x="3596" y="4757"/>
                  </a:cubicBezTo>
                  <a:lnTo>
                    <a:pt x="3596" y="4757"/>
                  </a:lnTo>
                  <a:cubicBezTo>
                    <a:pt x="3577" y="4764"/>
                    <a:pt x="3557" y="4771"/>
                    <a:pt x="3537" y="4778"/>
                  </a:cubicBezTo>
                  <a:lnTo>
                    <a:pt x="3537" y="4778"/>
                  </a:lnTo>
                  <a:cubicBezTo>
                    <a:pt x="3560" y="4767"/>
                    <a:pt x="3582" y="4758"/>
                    <a:pt x="3605" y="4750"/>
                  </a:cubicBezTo>
                  <a:close/>
                  <a:moveTo>
                    <a:pt x="3657" y="4712"/>
                  </a:moveTo>
                  <a:cubicBezTo>
                    <a:pt x="3656" y="4736"/>
                    <a:pt x="3655" y="4760"/>
                    <a:pt x="3652" y="4783"/>
                  </a:cubicBezTo>
                  <a:cubicBezTo>
                    <a:pt x="3652" y="4761"/>
                    <a:pt x="3654" y="4737"/>
                    <a:pt x="3656" y="4712"/>
                  </a:cubicBezTo>
                  <a:lnTo>
                    <a:pt x="3656" y="4712"/>
                  </a:lnTo>
                  <a:cubicBezTo>
                    <a:pt x="3657" y="4712"/>
                    <a:pt x="3657" y="4712"/>
                    <a:pt x="3657" y="4712"/>
                  </a:cubicBezTo>
                  <a:close/>
                  <a:moveTo>
                    <a:pt x="3649" y="4723"/>
                  </a:moveTo>
                  <a:cubicBezTo>
                    <a:pt x="3642" y="4747"/>
                    <a:pt x="3634" y="4771"/>
                    <a:pt x="3623" y="4797"/>
                  </a:cubicBezTo>
                  <a:cubicBezTo>
                    <a:pt x="3630" y="4772"/>
                    <a:pt x="3639" y="4747"/>
                    <a:pt x="3649" y="4723"/>
                  </a:cubicBezTo>
                  <a:close/>
                  <a:moveTo>
                    <a:pt x="1541" y="4897"/>
                  </a:moveTo>
                  <a:cubicBezTo>
                    <a:pt x="1555" y="4904"/>
                    <a:pt x="1568" y="4912"/>
                    <a:pt x="1581" y="4921"/>
                  </a:cubicBezTo>
                  <a:lnTo>
                    <a:pt x="1581" y="4921"/>
                  </a:lnTo>
                  <a:cubicBezTo>
                    <a:pt x="1568" y="4914"/>
                    <a:pt x="1554" y="4906"/>
                    <a:pt x="1541" y="4897"/>
                  </a:cubicBezTo>
                  <a:close/>
                  <a:moveTo>
                    <a:pt x="1499" y="4897"/>
                  </a:moveTo>
                  <a:cubicBezTo>
                    <a:pt x="1523" y="4903"/>
                    <a:pt x="1547" y="4912"/>
                    <a:pt x="1571" y="4921"/>
                  </a:cubicBezTo>
                  <a:lnTo>
                    <a:pt x="1571" y="4921"/>
                  </a:lnTo>
                  <a:cubicBezTo>
                    <a:pt x="1547" y="4915"/>
                    <a:pt x="1523" y="4907"/>
                    <a:pt x="1499" y="4897"/>
                  </a:cubicBezTo>
                  <a:close/>
                  <a:moveTo>
                    <a:pt x="1513" y="4926"/>
                  </a:moveTo>
                  <a:cubicBezTo>
                    <a:pt x="1538" y="4926"/>
                    <a:pt x="1566" y="4929"/>
                    <a:pt x="1594" y="4932"/>
                  </a:cubicBezTo>
                  <a:lnTo>
                    <a:pt x="1594" y="4932"/>
                  </a:lnTo>
                  <a:cubicBezTo>
                    <a:pt x="1595" y="4932"/>
                    <a:pt x="1597" y="4933"/>
                    <a:pt x="1598" y="4933"/>
                  </a:cubicBezTo>
                  <a:lnTo>
                    <a:pt x="1598" y="4933"/>
                  </a:lnTo>
                  <a:cubicBezTo>
                    <a:pt x="1570" y="4931"/>
                    <a:pt x="1542" y="4929"/>
                    <a:pt x="1513" y="4926"/>
                  </a:cubicBezTo>
                  <a:close/>
                  <a:moveTo>
                    <a:pt x="1909" y="1440"/>
                  </a:moveTo>
                  <a:cubicBezTo>
                    <a:pt x="2247" y="1440"/>
                    <a:pt x="2586" y="1451"/>
                    <a:pt x="2925" y="1475"/>
                  </a:cubicBezTo>
                  <a:lnTo>
                    <a:pt x="3274" y="1506"/>
                  </a:lnTo>
                  <a:lnTo>
                    <a:pt x="3274" y="1506"/>
                  </a:lnTo>
                  <a:cubicBezTo>
                    <a:pt x="3315" y="1515"/>
                    <a:pt x="3357" y="1523"/>
                    <a:pt x="3397" y="1532"/>
                  </a:cubicBezTo>
                  <a:lnTo>
                    <a:pt x="3397" y="1532"/>
                  </a:lnTo>
                  <a:cubicBezTo>
                    <a:pt x="3397" y="1535"/>
                    <a:pt x="3398" y="1538"/>
                    <a:pt x="3399" y="1541"/>
                  </a:cubicBezTo>
                  <a:lnTo>
                    <a:pt x="3399" y="1541"/>
                  </a:lnTo>
                  <a:cubicBezTo>
                    <a:pt x="3405" y="1601"/>
                    <a:pt x="3410" y="1661"/>
                    <a:pt x="3410" y="1717"/>
                  </a:cubicBezTo>
                  <a:cubicBezTo>
                    <a:pt x="3423" y="1831"/>
                    <a:pt x="3438" y="1945"/>
                    <a:pt x="3438" y="2059"/>
                  </a:cubicBezTo>
                  <a:cubicBezTo>
                    <a:pt x="3467" y="2274"/>
                    <a:pt x="3480" y="2502"/>
                    <a:pt x="3509" y="2730"/>
                  </a:cubicBezTo>
                  <a:cubicBezTo>
                    <a:pt x="3537" y="3171"/>
                    <a:pt x="3581" y="3628"/>
                    <a:pt x="3623" y="4070"/>
                  </a:cubicBezTo>
                  <a:cubicBezTo>
                    <a:pt x="3623" y="4198"/>
                    <a:pt x="3638" y="4312"/>
                    <a:pt x="3652" y="4441"/>
                  </a:cubicBezTo>
                  <a:cubicBezTo>
                    <a:pt x="3652" y="4523"/>
                    <a:pt x="3659" y="4604"/>
                    <a:pt x="3658" y="4685"/>
                  </a:cubicBezTo>
                  <a:lnTo>
                    <a:pt x="3658" y="4685"/>
                  </a:lnTo>
                  <a:cubicBezTo>
                    <a:pt x="3657" y="4691"/>
                    <a:pt x="3656" y="4697"/>
                    <a:pt x="3654" y="4703"/>
                  </a:cubicBezTo>
                  <a:lnTo>
                    <a:pt x="3654" y="4703"/>
                  </a:lnTo>
                  <a:cubicBezTo>
                    <a:pt x="3653" y="4705"/>
                    <a:pt x="3652" y="4708"/>
                    <a:pt x="3650" y="4710"/>
                  </a:cubicBezTo>
                  <a:lnTo>
                    <a:pt x="3650" y="4710"/>
                  </a:lnTo>
                  <a:cubicBezTo>
                    <a:pt x="3649" y="4711"/>
                    <a:pt x="3647" y="4713"/>
                    <a:pt x="3646" y="4714"/>
                  </a:cubicBezTo>
                  <a:lnTo>
                    <a:pt x="3646" y="4714"/>
                  </a:lnTo>
                  <a:cubicBezTo>
                    <a:pt x="3609" y="4738"/>
                    <a:pt x="3569" y="4760"/>
                    <a:pt x="3529" y="4780"/>
                  </a:cubicBezTo>
                  <a:lnTo>
                    <a:pt x="3529" y="4780"/>
                  </a:lnTo>
                  <a:cubicBezTo>
                    <a:pt x="3435" y="4811"/>
                    <a:pt x="3340" y="4831"/>
                    <a:pt x="3242" y="4848"/>
                  </a:cubicBezTo>
                  <a:lnTo>
                    <a:pt x="3242" y="4848"/>
                  </a:lnTo>
                  <a:cubicBezTo>
                    <a:pt x="3058" y="4871"/>
                    <a:pt x="2864" y="4883"/>
                    <a:pt x="2682" y="4883"/>
                  </a:cubicBezTo>
                  <a:cubicBezTo>
                    <a:pt x="2412" y="4897"/>
                    <a:pt x="2140" y="4911"/>
                    <a:pt x="1883" y="4926"/>
                  </a:cubicBezTo>
                  <a:cubicBezTo>
                    <a:pt x="1819" y="4933"/>
                    <a:pt x="1759" y="4936"/>
                    <a:pt x="1698" y="4936"/>
                  </a:cubicBezTo>
                  <a:cubicBezTo>
                    <a:pt x="1679" y="4936"/>
                    <a:pt x="1659" y="4936"/>
                    <a:pt x="1640" y="4935"/>
                  </a:cubicBezTo>
                  <a:lnTo>
                    <a:pt x="1640" y="4935"/>
                  </a:lnTo>
                  <a:cubicBezTo>
                    <a:pt x="1613" y="4844"/>
                    <a:pt x="1598" y="4752"/>
                    <a:pt x="1583" y="4655"/>
                  </a:cubicBezTo>
                  <a:lnTo>
                    <a:pt x="1583" y="4655"/>
                  </a:lnTo>
                  <a:cubicBezTo>
                    <a:pt x="1521" y="4166"/>
                    <a:pt x="1482" y="3677"/>
                    <a:pt x="1455" y="3200"/>
                  </a:cubicBezTo>
                  <a:cubicBezTo>
                    <a:pt x="1442" y="2673"/>
                    <a:pt x="1442" y="2145"/>
                    <a:pt x="1470" y="1618"/>
                  </a:cubicBezTo>
                  <a:cubicBezTo>
                    <a:pt x="1473" y="1561"/>
                    <a:pt x="1476" y="1504"/>
                    <a:pt x="1480" y="1446"/>
                  </a:cubicBezTo>
                  <a:lnTo>
                    <a:pt x="1480" y="1446"/>
                  </a:lnTo>
                  <a:cubicBezTo>
                    <a:pt x="1623" y="1442"/>
                    <a:pt x="1766" y="1440"/>
                    <a:pt x="1909" y="1440"/>
                  </a:cubicBezTo>
                  <a:close/>
                  <a:moveTo>
                    <a:pt x="1889" y="1"/>
                  </a:moveTo>
                  <a:cubicBezTo>
                    <a:pt x="1759" y="1"/>
                    <a:pt x="1629" y="2"/>
                    <a:pt x="1499" y="6"/>
                  </a:cubicBezTo>
                  <a:cubicBezTo>
                    <a:pt x="1356" y="20"/>
                    <a:pt x="1227" y="20"/>
                    <a:pt x="1085" y="20"/>
                  </a:cubicBezTo>
                  <a:cubicBezTo>
                    <a:pt x="1045" y="20"/>
                    <a:pt x="1008" y="25"/>
                    <a:pt x="972" y="33"/>
                  </a:cubicBezTo>
                  <a:lnTo>
                    <a:pt x="972" y="33"/>
                  </a:lnTo>
                  <a:cubicBezTo>
                    <a:pt x="926" y="24"/>
                    <a:pt x="879" y="20"/>
                    <a:pt x="828" y="20"/>
                  </a:cubicBezTo>
                  <a:cubicBezTo>
                    <a:pt x="771" y="20"/>
                    <a:pt x="700" y="34"/>
                    <a:pt x="643" y="49"/>
                  </a:cubicBezTo>
                  <a:cubicBezTo>
                    <a:pt x="514" y="78"/>
                    <a:pt x="415" y="135"/>
                    <a:pt x="315" y="234"/>
                  </a:cubicBezTo>
                  <a:cubicBezTo>
                    <a:pt x="286" y="277"/>
                    <a:pt x="244" y="319"/>
                    <a:pt x="215" y="376"/>
                  </a:cubicBezTo>
                  <a:cubicBezTo>
                    <a:pt x="144" y="490"/>
                    <a:pt x="115" y="605"/>
                    <a:pt x="115" y="733"/>
                  </a:cubicBezTo>
                  <a:cubicBezTo>
                    <a:pt x="44" y="1289"/>
                    <a:pt x="16" y="1846"/>
                    <a:pt x="16" y="2388"/>
                  </a:cubicBezTo>
                  <a:cubicBezTo>
                    <a:pt x="1" y="2943"/>
                    <a:pt x="29" y="3500"/>
                    <a:pt x="73" y="4056"/>
                  </a:cubicBezTo>
                  <a:cubicBezTo>
                    <a:pt x="115" y="4384"/>
                    <a:pt x="144" y="4712"/>
                    <a:pt x="201" y="5040"/>
                  </a:cubicBezTo>
                  <a:cubicBezTo>
                    <a:pt x="215" y="5139"/>
                    <a:pt x="229" y="5253"/>
                    <a:pt x="258" y="5354"/>
                  </a:cubicBezTo>
                  <a:cubicBezTo>
                    <a:pt x="301" y="5453"/>
                    <a:pt x="343" y="5567"/>
                    <a:pt x="400" y="5668"/>
                  </a:cubicBezTo>
                  <a:cubicBezTo>
                    <a:pt x="444" y="5753"/>
                    <a:pt x="514" y="5839"/>
                    <a:pt x="586" y="5924"/>
                  </a:cubicBezTo>
                  <a:cubicBezTo>
                    <a:pt x="657" y="6010"/>
                    <a:pt x="742" y="6081"/>
                    <a:pt x="828" y="6138"/>
                  </a:cubicBezTo>
                  <a:cubicBezTo>
                    <a:pt x="928" y="6209"/>
                    <a:pt x="1043" y="6252"/>
                    <a:pt x="1142" y="6280"/>
                  </a:cubicBezTo>
                  <a:cubicBezTo>
                    <a:pt x="1199" y="6309"/>
                    <a:pt x="1256" y="6324"/>
                    <a:pt x="1313" y="6324"/>
                  </a:cubicBezTo>
                  <a:cubicBezTo>
                    <a:pt x="1427" y="6352"/>
                    <a:pt x="1541" y="6366"/>
                    <a:pt x="1655" y="6366"/>
                  </a:cubicBezTo>
                  <a:cubicBezTo>
                    <a:pt x="1784" y="6366"/>
                    <a:pt x="1898" y="6366"/>
                    <a:pt x="2026" y="6352"/>
                  </a:cubicBezTo>
                  <a:cubicBezTo>
                    <a:pt x="2169" y="6352"/>
                    <a:pt x="2297" y="6337"/>
                    <a:pt x="2440" y="6337"/>
                  </a:cubicBezTo>
                  <a:cubicBezTo>
                    <a:pt x="2682" y="6324"/>
                    <a:pt x="2925" y="6324"/>
                    <a:pt x="3167" y="6295"/>
                  </a:cubicBezTo>
                  <a:cubicBezTo>
                    <a:pt x="3324" y="6280"/>
                    <a:pt x="3480" y="6266"/>
                    <a:pt x="3638" y="6238"/>
                  </a:cubicBezTo>
                  <a:cubicBezTo>
                    <a:pt x="3723" y="6223"/>
                    <a:pt x="3823" y="6195"/>
                    <a:pt x="3908" y="6166"/>
                  </a:cubicBezTo>
                  <a:cubicBezTo>
                    <a:pt x="4009" y="6138"/>
                    <a:pt x="4108" y="6081"/>
                    <a:pt x="4208" y="6038"/>
                  </a:cubicBezTo>
                  <a:cubicBezTo>
                    <a:pt x="4251" y="6023"/>
                    <a:pt x="4279" y="6010"/>
                    <a:pt x="4322" y="5981"/>
                  </a:cubicBezTo>
                  <a:cubicBezTo>
                    <a:pt x="4365" y="5966"/>
                    <a:pt x="4393" y="5938"/>
                    <a:pt x="4436" y="5909"/>
                  </a:cubicBezTo>
                  <a:cubicBezTo>
                    <a:pt x="4507" y="5852"/>
                    <a:pt x="4593" y="5795"/>
                    <a:pt x="4665" y="5725"/>
                  </a:cubicBezTo>
                  <a:cubicBezTo>
                    <a:pt x="4735" y="5653"/>
                    <a:pt x="4807" y="5567"/>
                    <a:pt x="4864" y="5482"/>
                  </a:cubicBezTo>
                  <a:cubicBezTo>
                    <a:pt x="4878" y="5453"/>
                    <a:pt x="4906" y="5411"/>
                    <a:pt x="4921" y="5368"/>
                  </a:cubicBezTo>
                  <a:cubicBezTo>
                    <a:pt x="4964" y="5268"/>
                    <a:pt x="5021" y="5154"/>
                    <a:pt x="5049" y="5054"/>
                  </a:cubicBezTo>
                  <a:cubicBezTo>
                    <a:pt x="5078" y="4926"/>
                    <a:pt x="5092" y="4797"/>
                    <a:pt x="5092" y="4683"/>
                  </a:cubicBezTo>
                  <a:cubicBezTo>
                    <a:pt x="5092" y="4555"/>
                    <a:pt x="5092" y="4426"/>
                    <a:pt x="5078" y="4284"/>
                  </a:cubicBezTo>
                  <a:cubicBezTo>
                    <a:pt x="5064" y="4156"/>
                    <a:pt x="5049" y="4013"/>
                    <a:pt x="5035" y="3871"/>
                  </a:cubicBezTo>
                  <a:cubicBezTo>
                    <a:pt x="5021" y="3586"/>
                    <a:pt x="4992" y="3314"/>
                    <a:pt x="4964" y="3029"/>
                  </a:cubicBezTo>
                  <a:cubicBezTo>
                    <a:pt x="4935" y="2744"/>
                    <a:pt x="4921" y="2473"/>
                    <a:pt x="4893" y="2188"/>
                  </a:cubicBezTo>
                  <a:cubicBezTo>
                    <a:pt x="4864" y="1859"/>
                    <a:pt x="4849" y="1532"/>
                    <a:pt x="4792" y="1204"/>
                  </a:cubicBezTo>
                  <a:cubicBezTo>
                    <a:pt x="4792" y="1146"/>
                    <a:pt x="4779" y="1076"/>
                    <a:pt x="4750" y="1019"/>
                  </a:cubicBezTo>
                  <a:cubicBezTo>
                    <a:pt x="4722" y="947"/>
                    <a:pt x="4693" y="861"/>
                    <a:pt x="4650" y="791"/>
                  </a:cubicBezTo>
                  <a:cubicBezTo>
                    <a:pt x="4636" y="762"/>
                    <a:pt x="4621" y="733"/>
                    <a:pt x="4608" y="719"/>
                  </a:cubicBezTo>
                  <a:cubicBezTo>
                    <a:pt x="4551" y="633"/>
                    <a:pt x="4479" y="534"/>
                    <a:pt x="4393" y="462"/>
                  </a:cubicBezTo>
                  <a:cubicBezTo>
                    <a:pt x="4308" y="405"/>
                    <a:pt x="4237" y="334"/>
                    <a:pt x="4136" y="291"/>
                  </a:cubicBezTo>
                  <a:cubicBezTo>
                    <a:pt x="3994" y="220"/>
                    <a:pt x="3838" y="148"/>
                    <a:pt x="3680" y="120"/>
                  </a:cubicBezTo>
                  <a:cubicBezTo>
                    <a:pt x="3509" y="91"/>
                    <a:pt x="3338" y="78"/>
                    <a:pt x="3167" y="63"/>
                  </a:cubicBezTo>
                  <a:cubicBezTo>
                    <a:pt x="2741" y="19"/>
                    <a:pt x="2315" y="1"/>
                    <a:pt x="1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9" name="Google Shape;1469;p38"/>
          <p:cNvGrpSpPr/>
          <p:nvPr/>
        </p:nvGrpSpPr>
        <p:grpSpPr>
          <a:xfrm>
            <a:off x="2392700" y="1599163"/>
            <a:ext cx="405400" cy="347000"/>
            <a:chOff x="2048050" y="3256725"/>
            <a:chExt cx="405400" cy="347000"/>
          </a:xfrm>
        </p:grpSpPr>
        <p:sp>
          <p:nvSpPr>
            <p:cNvPr id="1470" name="Google Shape;1470;p38"/>
            <p:cNvSpPr/>
            <p:nvPr/>
          </p:nvSpPr>
          <p:spPr>
            <a:xfrm>
              <a:off x="2048050" y="3256725"/>
              <a:ext cx="405400" cy="347000"/>
            </a:xfrm>
            <a:custGeom>
              <a:avLst/>
              <a:gdLst/>
              <a:ahLst/>
              <a:cxnLst/>
              <a:rect l="l" t="t" r="r" b="b"/>
              <a:pathLst>
                <a:path w="16216" h="13880" extrusionOk="0">
                  <a:moveTo>
                    <a:pt x="8402" y="1628"/>
                  </a:moveTo>
                  <a:cubicBezTo>
                    <a:pt x="9616" y="1628"/>
                    <a:pt x="10822" y="1902"/>
                    <a:pt x="11865" y="2465"/>
                  </a:cubicBezTo>
                  <a:cubicBezTo>
                    <a:pt x="13734" y="3463"/>
                    <a:pt x="14518" y="4790"/>
                    <a:pt x="14546" y="6130"/>
                  </a:cubicBezTo>
                  <a:cubicBezTo>
                    <a:pt x="14602" y="9126"/>
                    <a:pt x="10966" y="12248"/>
                    <a:pt x="7271" y="12248"/>
                  </a:cubicBezTo>
                  <a:cubicBezTo>
                    <a:pt x="6181" y="12248"/>
                    <a:pt x="5086" y="11977"/>
                    <a:pt x="4079" y="11350"/>
                  </a:cubicBezTo>
                  <a:cubicBezTo>
                    <a:pt x="2539" y="10394"/>
                    <a:pt x="1698" y="8811"/>
                    <a:pt x="1670" y="7199"/>
                  </a:cubicBezTo>
                  <a:cubicBezTo>
                    <a:pt x="1641" y="5959"/>
                    <a:pt x="2098" y="4690"/>
                    <a:pt x="3110" y="3691"/>
                  </a:cubicBezTo>
                  <a:cubicBezTo>
                    <a:pt x="4473" y="2337"/>
                    <a:pt x="6449" y="1628"/>
                    <a:pt x="8402" y="1628"/>
                  </a:cubicBezTo>
                  <a:close/>
                  <a:moveTo>
                    <a:pt x="8411" y="0"/>
                  </a:moveTo>
                  <a:cubicBezTo>
                    <a:pt x="6027" y="0"/>
                    <a:pt x="3631" y="879"/>
                    <a:pt x="1955" y="2537"/>
                  </a:cubicBezTo>
                  <a:cubicBezTo>
                    <a:pt x="685" y="3805"/>
                    <a:pt x="1" y="5475"/>
                    <a:pt x="29" y="7243"/>
                  </a:cubicBezTo>
                  <a:cubicBezTo>
                    <a:pt x="86" y="9467"/>
                    <a:pt x="1271" y="11521"/>
                    <a:pt x="3210" y="12732"/>
                  </a:cubicBezTo>
                  <a:cubicBezTo>
                    <a:pt x="4441" y="13498"/>
                    <a:pt x="5842" y="13880"/>
                    <a:pt x="7288" y="13880"/>
                  </a:cubicBezTo>
                  <a:cubicBezTo>
                    <a:pt x="8807" y="13880"/>
                    <a:pt x="10376" y="13459"/>
                    <a:pt x="11852" y="12618"/>
                  </a:cubicBezTo>
                  <a:cubicBezTo>
                    <a:pt x="14518" y="11093"/>
                    <a:pt x="16215" y="8540"/>
                    <a:pt x="16172" y="6102"/>
                  </a:cubicBezTo>
                  <a:cubicBezTo>
                    <a:pt x="16143" y="4904"/>
                    <a:pt x="15659" y="2636"/>
                    <a:pt x="12635" y="1025"/>
                  </a:cubicBezTo>
                  <a:cubicBezTo>
                    <a:pt x="11346" y="334"/>
                    <a:pt x="9881" y="0"/>
                    <a:pt x="8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2121150" y="3321150"/>
              <a:ext cx="259200" cy="217900"/>
            </a:xfrm>
            <a:custGeom>
              <a:avLst/>
              <a:gdLst/>
              <a:ahLst/>
              <a:cxnLst/>
              <a:rect l="l" t="t" r="r" b="b"/>
              <a:pathLst>
                <a:path w="10368" h="8716" extrusionOk="0">
                  <a:moveTo>
                    <a:pt x="5379" y="0"/>
                  </a:moveTo>
                  <a:cubicBezTo>
                    <a:pt x="3839" y="0"/>
                    <a:pt x="2295" y="569"/>
                    <a:pt x="1212" y="1643"/>
                  </a:cubicBezTo>
                  <a:cubicBezTo>
                    <a:pt x="429" y="2426"/>
                    <a:pt x="1" y="3468"/>
                    <a:pt x="14" y="4565"/>
                  </a:cubicBezTo>
                  <a:cubicBezTo>
                    <a:pt x="43" y="5949"/>
                    <a:pt x="784" y="7233"/>
                    <a:pt x="2011" y="7988"/>
                  </a:cubicBezTo>
                  <a:cubicBezTo>
                    <a:pt x="2794" y="8473"/>
                    <a:pt x="3686" y="8716"/>
                    <a:pt x="4609" y="8716"/>
                  </a:cubicBezTo>
                  <a:cubicBezTo>
                    <a:pt x="5586" y="8716"/>
                    <a:pt x="6598" y="8445"/>
                    <a:pt x="7559" y="7902"/>
                  </a:cubicBezTo>
                  <a:cubicBezTo>
                    <a:pt x="9284" y="6919"/>
                    <a:pt x="10367" y="5307"/>
                    <a:pt x="10339" y="3782"/>
                  </a:cubicBezTo>
                  <a:cubicBezTo>
                    <a:pt x="10325" y="2883"/>
                    <a:pt x="9926" y="1628"/>
                    <a:pt x="8129" y="673"/>
                  </a:cubicBezTo>
                  <a:cubicBezTo>
                    <a:pt x="7288" y="219"/>
                    <a:pt x="6334" y="0"/>
                    <a:pt x="5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2" name="Google Shape;1472;p38"/>
          <p:cNvGrpSpPr/>
          <p:nvPr/>
        </p:nvGrpSpPr>
        <p:grpSpPr>
          <a:xfrm>
            <a:off x="1788750" y="2551650"/>
            <a:ext cx="827100" cy="724175"/>
            <a:chOff x="2049150" y="1998825"/>
            <a:chExt cx="827100" cy="724175"/>
          </a:xfrm>
        </p:grpSpPr>
        <p:sp>
          <p:nvSpPr>
            <p:cNvPr id="1473" name="Google Shape;1473;p38"/>
            <p:cNvSpPr/>
            <p:nvPr/>
          </p:nvSpPr>
          <p:spPr>
            <a:xfrm>
              <a:off x="2049150" y="2100350"/>
              <a:ext cx="124800" cy="170425"/>
            </a:xfrm>
            <a:custGeom>
              <a:avLst/>
              <a:gdLst/>
              <a:ahLst/>
              <a:cxnLst/>
              <a:rect l="l" t="t" r="r" b="b"/>
              <a:pathLst>
                <a:path w="4992" h="6817" extrusionOk="0">
                  <a:moveTo>
                    <a:pt x="4264" y="0"/>
                  </a:moveTo>
                  <a:cubicBezTo>
                    <a:pt x="4203" y="0"/>
                    <a:pt x="4142" y="7"/>
                    <a:pt x="4079" y="22"/>
                  </a:cubicBezTo>
                  <a:cubicBezTo>
                    <a:pt x="4022" y="50"/>
                    <a:pt x="3964" y="64"/>
                    <a:pt x="3907" y="92"/>
                  </a:cubicBezTo>
                  <a:cubicBezTo>
                    <a:pt x="3793" y="164"/>
                    <a:pt x="3708" y="250"/>
                    <a:pt x="3636" y="349"/>
                  </a:cubicBezTo>
                  <a:lnTo>
                    <a:pt x="2909" y="1376"/>
                  </a:lnTo>
                  <a:cubicBezTo>
                    <a:pt x="2666" y="1718"/>
                    <a:pt x="2424" y="2060"/>
                    <a:pt x="2196" y="2417"/>
                  </a:cubicBezTo>
                  <a:cubicBezTo>
                    <a:pt x="1968" y="2760"/>
                    <a:pt x="1725" y="3116"/>
                    <a:pt x="1512" y="3458"/>
                  </a:cubicBezTo>
                  <a:lnTo>
                    <a:pt x="827" y="4528"/>
                  </a:lnTo>
                  <a:cubicBezTo>
                    <a:pt x="613" y="4884"/>
                    <a:pt x="399" y="5241"/>
                    <a:pt x="185" y="5612"/>
                  </a:cubicBezTo>
                  <a:lnTo>
                    <a:pt x="99" y="5739"/>
                  </a:lnTo>
                  <a:cubicBezTo>
                    <a:pt x="57" y="5825"/>
                    <a:pt x="29" y="5911"/>
                    <a:pt x="14" y="6011"/>
                  </a:cubicBezTo>
                  <a:cubicBezTo>
                    <a:pt x="0" y="6097"/>
                    <a:pt x="0" y="6196"/>
                    <a:pt x="29" y="6296"/>
                  </a:cubicBezTo>
                  <a:cubicBezTo>
                    <a:pt x="57" y="6382"/>
                    <a:pt x="99" y="6467"/>
                    <a:pt x="156" y="6538"/>
                  </a:cubicBezTo>
                  <a:cubicBezTo>
                    <a:pt x="213" y="6610"/>
                    <a:pt x="285" y="6681"/>
                    <a:pt x="371" y="6724"/>
                  </a:cubicBezTo>
                  <a:cubicBezTo>
                    <a:pt x="428" y="6738"/>
                    <a:pt x="485" y="6766"/>
                    <a:pt x="542" y="6795"/>
                  </a:cubicBezTo>
                  <a:cubicBezTo>
                    <a:pt x="599" y="6809"/>
                    <a:pt x="660" y="6816"/>
                    <a:pt x="722" y="6816"/>
                  </a:cubicBezTo>
                  <a:cubicBezTo>
                    <a:pt x="784" y="6816"/>
                    <a:pt x="848" y="6809"/>
                    <a:pt x="913" y="6795"/>
                  </a:cubicBezTo>
                  <a:cubicBezTo>
                    <a:pt x="970" y="6766"/>
                    <a:pt x="1027" y="6738"/>
                    <a:pt x="1084" y="6724"/>
                  </a:cubicBezTo>
                  <a:cubicBezTo>
                    <a:pt x="1198" y="6652"/>
                    <a:pt x="1284" y="6567"/>
                    <a:pt x="1341" y="6467"/>
                  </a:cubicBezTo>
                  <a:cubicBezTo>
                    <a:pt x="1554" y="6097"/>
                    <a:pt x="1768" y="5739"/>
                    <a:pt x="1997" y="5384"/>
                  </a:cubicBezTo>
                  <a:cubicBezTo>
                    <a:pt x="2210" y="5026"/>
                    <a:pt x="2438" y="4671"/>
                    <a:pt x="2666" y="4313"/>
                  </a:cubicBezTo>
                  <a:cubicBezTo>
                    <a:pt x="2894" y="3957"/>
                    <a:pt x="3123" y="3615"/>
                    <a:pt x="3351" y="3258"/>
                  </a:cubicBezTo>
                  <a:cubicBezTo>
                    <a:pt x="3579" y="2916"/>
                    <a:pt x="3822" y="2574"/>
                    <a:pt x="4064" y="2218"/>
                  </a:cubicBezTo>
                  <a:cubicBezTo>
                    <a:pt x="4307" y="1875"/>
                    <a:pt x="4549" y="1533"/>
                    <a:pt x="4792" y="1205"/>
                  </a:cubicBezTo>
                  <a:lnTo>
                    <a:pt x="4877" y="1077"/>
                  </a:lnTo>
                  <a:cubicBezTo>
                    <a:pt x="4934" y="991"/>
                    <a:pt x="4963" y="906"/>
                    <a:pt x="4963" y="805"/>
                  </a:cubicBezTo>
                  <a:cubicBezTo>
                    <a:pt x="4991" y="720"/>
                    <a:pt x="4991" y="621"/>
                    <a:pt x="4963" y="520"/>
                  </a:cubicBezTo>
                  <a:cubicBezTo>
                    <a:pt x="4934" y="435"/>
                    <a:pt x="4891" y="349"/>
                    <a:pt x="4834" y="278"/>
                  </a:cubicBezTo>
                  <a:cubicBezTo>
                    <a:pt x="4777" y="206"/>
                    <a:pt x="4706" y="136"/>
                    <a:pt x="4620" y="92"/>
                  </a:cubicBezTo>
                  <a:cubicBezTo>
                    <a:pt x="4563" y="64"/>
                    <a:pt x="4506" y="50"/>
                    <a:pt x="4449" y="22"/>
                  </a:cubicBezTo>
                  <a:cubicBezTo>
                    <a:pt x="4385" y="7"/>
                    <a:pt x="4324" y="0"/>
                    <a:pt x="4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2121875" y="2338650"/>
              <a:ext cx="83450" cy="230700"/>
            </a:xfrm>
            <a:custGeom>
              <a:avLst/>
              <a:gdLst/>
              <a:ahLst/>
              <a:cxnLst/>
              <a:rect l="l" t="t" r="r" b="b"/>
              <a:pathLst>
                <a:path w="3338" h="9228" extrusionOk="0">
                  <a:moveTo>
                    <a:pt x="2596" y="1"/>
                  </a:moveTo>
                  <a:cubicBezTo>
                    <a:pt x="2467" y="1"/>
                    <a:pt x="2353" y="44"/>
                    <a:pt x="2239" y="101"/>
                  </a:cubicBezTo>
                  <a:cubicBezTo>
                    <a:pt x="2082" y="200"/>
                    <a:pt x="1953" y="343"/>
                    <a:pt x="1911" y="529"/>
                  </a:cubicBezTo>
                  <a:cubicBezTo>
                    <a:pt x="1782" y="1042"/>
                    <a:pt x="1668" y="1541"/>
                    <a:pt x="1540" y="2054"/>
                  </a:cubicBezTo>
                  <a:cubicBezTo>
                    <a:pt x="1426" y="2554"/>
                    <a:pt x="1297" y="3067"/>
                    <a:pt x="1183" y="3566"/>
                  </a:cubicBezTo>
                  <a:cubicBezTo>
                    <a:pt x="1055" y="4079"/>
                    <a:pt x="941" y="4579"/>
                    <a:pt x="812" y="5092"/>
                  </a:cubicBezTo>
                  <a:cubicBezTo>
                    <a:pt x="698" y="5591"/>
                    <a:pt x="571" y="6104"/>
                    <a:pt x="457" y="6604"/>
                  </a:cubicBezTo>
                  <a:cubicBezTo>
                    <a:pt x="328" y="7117"/>
                    <a:pt x="214" y="7616"/>
                    <a:pt x="86" y="8129"/>
                  </a:cubicBezTo>
                  <a:cubicBezTo>
                    <a:pt x="71" y="8186"/>
                    <a:pt x="57" y="8243"/>
                    <a:pt x="42" y="8315"/>
                  </a:cubicBezTo>
                  <a:cubicBezTo>
                    <a:pt x="0" y="8500"/>
                    <a:pt x="14" y="8699"/>
                    <a:pt x="114" y="8871"/>
                  </a:cubicBezTo>
                  <a:cubicBezTo>
                    <a:pt x="157" y="8942"/>
                    <a:pt x="228" y="9013"/>
                    <a:pt x="299" y="9070"/>
                  </a:cubicBezTo>
                  <a:cubicBezTo>
                    <a:pt x="371" y="9127"/>
                    <a:pt x="457" y="9171"/>
                    <a:pt x="542" y="9199"/>
                  </a:cubicBezTo>
                  <a:cubicBezTo>
                    <a:pt x="613" y="9199"/>
                    <a:pt x="670" y="9213"/>
                    <a:pt x="742" y="9228"/>
                  </a:cubicBezTo>
                  <a:cubicBezTo>
                    <a:pt x="870" y="9228"/>
                    <a:pt x="984" y="9184"/>
                    <a:pt x="1098" y="9127"/>
                  </a:cubicBezTo>
                  <a:cubicBezTo>
                    <a:pt x="1255" y="9028"/>
                    <a:pt x="1383" y="8871"/>
                    <a:pt x="1426" y="8699"/>
                  </a:cubicBezTo>
                  <a:cubicBezTo>
                    <a:pt x="1554" y="8186"/>
                    <a:pt x="1668" y="7688"/>
                    <a:pt x="1797" y="7174"/>
                  </a:cubicBezTo>
                  <a:cubicBezTo>
                    <a:pt x="1911" y="6675"/>
                    <a:pt x="2039" y="6161"/>
                    <a:pt x="2153" y="5663"/>
                  </a:cubicBezTo>
                  <a:cubicBezTo>
                    <a:pt x="2282" y="5149"/>
                    <a:pt x="2396" y="4650"/>
                    <a:pt x="2524" y="4136"/>
                  </a:cubicBezTo>
                  <a:cubicBezTo>
                    <a:pt x="2638" y="3638"/>
                    <a:pt x="2767" y="3124"/>
                    <a:pt x="2881" y="2625"/>
                  </a:cubicBezTo>
                  <a:cubicBezTo>
                    <a:pt x="3009" y="2111"/>
                    <a:pt x="3123" y="1613"/>
                    <a:pt x="3252" y="1099"/>
                  </a:cubicBezTo>
                  <a:cubicBezTo>
                    <a:pt x="3265" y="1042"/>
                    <a:pt x="3280" y="970"/>
                    <a:pt x="3294" y="913"/>
                  </a:cubicBezTo>
                  <a:cubicBezTo>
                    <a:pt x="3337" y="729"/>
                    <a:pt x="3322" y="529"/>
                    <a:pt x="3223" y="358"/>
                  </a:cubicBezTo>
                  <a:cubicBezTo>
                    <a:pt x="3180" y="272"/>
                    <a:pt x="3109" y="215"/>
                    <a:pt x="3037" y="158"/>
                  </a:cubicBezTo>
                  <a:cubicBezTo>
                    <a:pt x="2966" y="101"/>
                    <a:pt x="2881" y="58"/>
                    <a:pt x="2795" y="29"/>
                  </a:cubicBezTo>
                  <a:cubicBezTo>
                    <a:pt x="2723" y="16"/>
                    <a:pt x="2666" y="16"/>
                    <a:pt x="2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2339325" y="2308275"/>
              <a:ext cx="83100" cy="130325"/>
            </a:xfrm>
            <a:custGeom>
              <a:avLst/>
              <a:gdLst/>
              <a:ahLst/>
              <a:cxnLst/>
              <a:rect l="l" t="t" r="r" b="b"/>
              <a:pathLst>
                <a:path w="3324" h="5213" extrusionOk="0">
                  <a:moveTo>
                    <a:pt x="2510" y="0"/>
                  </a:moveTo>
                  <a:cubicBezTo>
                    <a:pt x="2439" y="0"/>
                    <a:pt x="2368" y="11"/>
                    <a:pt x="2296" y="33"/>
                  </a:cubicBezTo>
                  <a:cubicBezTo>
                    <a:pt x="2239" y="61"/>
                    <a:pt x="2169" y="75"/>
                    <a:pt x="2112" y="103"/>
                  </a:cubicBezTo>
                  <a:cubicBezTo>
                    <a:pt x="1997" y="175"/>
                    <a:pt x="1897" y="275"/>
                    <a:pt x="1826" y="389"/>
                  </a:cubicBezTo>
                  <a:cubicBezTo>
                    <a:pt x="1598" y="860"/>
                    <a:pt x="1384" y="1330"/>
                    <a:pt x="1156" y="1801"/>
                  </a:cubicBezTo>
                  <a:cubicBezTo>
                    <a:pt x="942" y="2271"/>
                    <a:pt x="714" y="2742"/>
                    <a:pt x="500" y="3212"/>
                  </a:cubicBezTo>
                  <a:cubicBezTo>
                    <a:pt x="372" y="3484"/>
                    <a:pt x="243" y="3740"/>
                    <a:pt x="129" y="4011"/>
                  </a:cubicBezTo>
                  <a:cubicBezTo>
                    <a:pt x="72" y="4096"/>
                    <a:pt x="30" y="4197"/>
                    <a:pt x="30" y="4311"/>
                  </a:cubicBezTo>
                  <a:cubicBezTo>
                    <a:pt x="1" y="4410"/>
                    <a:pt x="15" y="4524"/>
                    <a:pt x="43" y="4624"/>
                  </a:cubicBezTo>
                  <a:cubicBezTo>
                    <a:pt x="72" y="4724"/>
                    <a:pt x="115" y="4824"/>
                    <a:pt x="186" y="4895"/>
                  </a:cubicBezTo>
                  <a:cubicBezTo>
                    <a:pt x="243" y="4980"/>
                    <a:pt x="315" y="5052"/>
                    <a:pt x="414" y="5095"/>
                  </a:cubicBezTo>
                  <a:cubicBezTo>
                    <a:pt x="471" y="5123"/>
                    <a:pt x="543" y="5152"/>
                    <a:pt x="600" y="5180"/>
                  </a:cubicBezTo>
                  <a:cubicBezTo>
                    <a:pt x="671" y="5202"/>
                    <a:pt x="743" y="5213"/>
                    <a:pt x="814" y="5213"/>
                  </a:cubicBezTo>
                  <a:cubicBezTo>
                    <a:pt x="885" y="5213"/>
                    <a:pt x="956" y="5202"/>
                    <a:pt x="1028" y="5180"/>
                  </a:cubicBezTo>
                  <a:cubicBezTo>
                    <a:pt x="1085" y="5152"/>
                    <a:pt x="1156" y="5123"/>
                    <a:pt x="1213" y="5095"/>
                  </a:cubicBezTo>
                  <a:cubicBezTo>
                    <a:pt x="1327" y="5024"/>
                    <a:pt x="1427" y="4938"/>
                    <a:pt x="1498" y="4809"/>
                  </a:cubicBezTo>
                  <a:cubicBezTo>
                    <a:pt x="1726" y="4339"/>
                    <a:pt x="1940" y="3868"/>
                    <a:pt x="2169" y="3398"/>
                  </a:cubicBezTo>
                  <a:cubicBezTo>
                    <a:pt x="2382" y="2927"/>
                    <a:pt x="2610" y="2457"/>
                    <a:pt x="2825" y="1986"/>
                  </a:cubicBezTo>
                  <a:cubicBezTo>
                    <a:pt x="2952" y="1729"/>
                    <a:pt x="3081" y="1459"/>
                    <a:pt x="3195" y="1202"/>
                  </a:cubicBezTo>
                  <a:cubicBezTo>
                    <a:pt x="3266" y="1102"/>
                    <a:pt x="3295" y="1002"/>
                    <a:pt x="3295" y="902"/>
                  </a:cubicBezTo>
                  <a:cubicBezTo>
                    <a:pt x="3323" y="803"/>
                    <a:pt x="3309" y="689"/>
                    <a:pt x="3281" y="588"/>
                  </a:cubicBezTo>
                  <a:cubicBezTo>
                    <a:pt x="3252" y="474"/>
                    <a:pt x="3209" y="389"/>
                    <a:pt x="3138" y="318"/>
                  </a:cubicBezTo>
                  <a:cubicBezTo>
                    <a:pt x="3081" y="232"/>
                    <a:pt x="3009" y="160"/>
                    <a:pt x="2910" y="103"/>
                  </a:cubicBezTo>
                  <a:cubicBezTo>
                    <a:pt x="2853" y="75"/>
                    <a:pt x="2796" y="61"/>
                    <a:pt x="2724" y="33"/>
                  </a:cubicBezTo>
                  <a:cubicBezTo>
                    <a:pt x="2653" y="11"/>
                    <a:pt x="2582" y="0"/>
                    <a:pt x="2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2354650" y="2569500"/>
              <a:ext cx="70625" cy="123925"/>
            </a:xfrm>
            <a:custGeom>
              <a:avLst/>
              <a:gdLst/>
              <a:ahLst/>
              <a:cxnLst/>
              <a:rect l="l" t="t" r="r" b="b"/>
              <a:pathLst>
                <a:path w="2825" h="4957" extrusionOk="0">
                  <a:moveTo>
                    <a:pt x="2081" y="2399"/>
                  </a:moveTo>
                  <a:cubicBezTo>
                    <a:pt x="2074" y="2415"/>
                    <a:pt x="2067" y="2431"/>
                    <a:pt x="2060" y="2447"/>
                  </a:cubicBezTo>
                  <a:lnTo>
                    <a:pt x="2060" y="2447"/>
                  </a:lnTo>
                  <a:cubicBezTo>
                    <a:pt x="2068" y="2431"/>
                    <a:pt x="2075" y="2415"/>
                    <a:pt x="2081" y="2399"/>
                  </a:cubicBezTo>
                  <a:close/>
                  <a:moveTo>
                    <a:pt x="2104" y="1"/>
                  </a:moveTo>
                  <a:cubicBezTo>
                    <a:pt x="2040" y="1"/>
                    <a:pt x="1976" y="8"/>
                    <a:pt x="1912" y="22"/>
                  </a:cubicBezTo>
                  <a:cubicBezTo>
                    <a:pt x="1854" y="51"/>
                    <a:pt x="1797" y="79"/>
                    <a:pt x="1740" y="93"/>
                  </a:cubicBezTo>
                  <a:cubicBezTo>
                    <a:pt x="1626" y="165"/>
                    <a:pt x="1541" y="250"/>
                    <a:pt x="1484" y="350"/>
                  </a:cubicBezTo>
                  <a:cubicBezTo>
                    <a:pt x="1242" y="792"/>
                    <a:pt x="1027" y="1234"/>
                    <a:pt x="828" y="1690"/>
                  </a:cubicBezTo>
                  <a:cubicBezTo>
                    <a:pt x="614" y="2203"/>
                    <a:pt x="415" y="2717"/>
                    <a:pt x="257" y="3245"/>
                  </a:cubicBezTo>
                  <a:cubicBezTo>
                    <a:pt x="172" y="3502"/>
                    <a:pt x="101" y="3772"/>
                    <a:pt x="29" y="4044"/>
                  </a:cubicBezTo>
                  <a:cubicBezTo>
                    <a:pt x="1" y="4143"/>
                    <a:pt x="1" y="4243"/>
                    <a:pt x="15" y="4329"/>
                  </a:cubicBezTo>
                  <a:cubicBezTo>
                    <a:pt x="29" y="4428"/>
                    <a:pt x="58" y="4514"/>
                    <a:pt x="101" y="4599"/>
                  </a:cubicBezTo>
                  <a:cubicBezTo>
                    <a:pt x="158" y="4685"/>
                    <a:pt x="215" y="4757"/>
                    <a:pt x="286" y="4799"/>
                  </a:cubicBezTo>
                  <a:cubicBezTo>
                    <a:pt x="358" y="4871"/>
                    <a:pt x="443" y="4913"/>
                    <a:pt x="529" y="4928"/>
                  </a:cubicBezTo>
                  <a:cubicBezTo>
                    <a:pt x="600" y="4941"/>
                    <a:pt x="657" y="4941"/>
                    <a:pt x="728" y="4956"/>
                  </a:cubicBezTo>
                  <a:cubicBezTo>
                    <a:pt x="856" y="4956"/>
                    <a:pt x="970" y="4928"/>
                    <a:pt x="1084" y="4856"/>
                  </a:cubicBezTo>
                  <a:cubicBezTo>
                    <a:pt x="1141" y="4827"/>
                    <a:pt x="1185" y="4785"/>
                    <a:pt x="1242" y="4742"/>
                  </a:cubicBezTo>
                  <a:cubicBezTo>
                    <a:pt x="1327" y="4656"/>
                    <a:pt x="1384" y="4557"/>
                    <a:pt x="1413" y="4428"/>
                  </a:cubicBezTo>
                  <a:cubicBezTo>
                    <a:pt x="1484" y="4143"/>
                    <a:pt x="1569" y="3858"/>
                    <a:pt x="1655" y="3572"/>
                  </a:cubicBezTo>
                  <a:cubicBezTo>
                    <a:pt x="1740" y="3302"/>
                    <a:pt x="1841" y="3017"/>
                    <a:pt x="1940" y="2745"/>
                  </a:cubicBezTo>
                  <a:cubicBezTo>
                    <a:pt x="1977" y="2645"/>
                    <a:pt x="2019" y="2544"/>
                    <a:pt x="2060" y="2447"/>
                  </a:cubicBezTo>
                  <a:lnTo>
                    <a:pt x="2060" y="2447"/>
                  </a:lnTo>
                  <a:cubicBezTo>
                    <a:pt x="2058" y="2452"/>
                    <a:pt x="2056" y="2456"/>
                    <a:pt x="2054" y="2460"/>
                  </a:cubicBezTo>
                  <a:cubicBezTo>
                    <a:pt x="2064" y="2436"/>
                    <a:pt x="2074" y="2413"/>
                    <a:pt x="2084" y="2389"/>
                  </a:cubicBezTo>
                  <a:lnTo>
                    <a:pt x="2084" y="2389"/>
                  </a:lnTo>
                  <a:cubicBezTo>
                    <a:pt x="2083" y="2392"/>
                    <a:pt x="2082" y="2395"/>
                    <a:pt x="2081" y="2399"/>
                  </a:cubicBezTo>
                  <a:lnTo>
                    <a:pt x="2081" y="2399"/>
                  </a:lnTo>
                  <a:cubicBezTo>
                    <a:pt x="2085" y="2388"/>
                    <a:pt x="2089" y="2378"/>
                    <a:pt x="2094" y="2368"/>
                  </a:cubicBezTo>
                  <a:lnTo>
                    <a:pt x="2094" y="2368"/>
                  </a:lnTo>
                  <a:cubicBezTo>
                    <a:pt x="2240" y="2030"/>
                    <a:pt x="2398" y="1704"/>
                    <a:pt x="2567" y="1376"/>
                  </a:cubicBezTo>
                  <a:cubicBezTo>
                    <a:pt x="2611" y="1277"/>
                    <a:pt x="2668" y="1177"/>
                    <a:pt x="2725" y="1077"/>
                  </a:cubicBezTo>
                  <a:cubicBezTo>
                    <a:pt x="2782" y="1006"/>
                    <a:pt x="2810" y="906"/>
                    <a:pt x="2810" y="821"/>
                  </a:cubicBezTo>
                  <a:cubicBezTo>
                    <a:pt x="2824" y="720"/>
                    <a:pt x="2824" y="621"/>
                    <a:pt x="2796" y="521"/>
                  </a:cubicBezTo>
                  <a:cubicBezTo>
                    <a:pt x="2767" y="435"/>
                    <a:pt x="2725" y="350"/>
                    <a:pt x="2668" y="279"/>
                  </a:cubicBezTo>
                  <a:cubicBezTo>
                    <a:pt x="2611" y="207"/>
                    <a:pt x="2554" y="150"/>
                    <a:pt x="2468" y="93"/>
                  </a:cubicBezTo>
                  <a:cubicBezTo>
                    <a:pt x="2411" y="79"/>
                    <a:pt x="2354" y="51"/>
                    <a:pt x="2297" y="22"/>
                  </a:cubicBezTo>
                  <a:cubicBezTo>
                    <a:pt x="2233" y="8"/>
                    <a:pt x="2168" y="1"/>
                    <a:pt x="2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2665900" y="2572175"/>
              <a:ext cx="65250" cy="150825"/>
            </a:xfrm>
            <a:custGeom>
              <a:avLst/>
              <a:gdLst/>
              <a:ahLst/>
              <a:cxnLst/>
              <a:rect l="l" t="t" r="r" b="b"/>
              <a:pathLst>
                <a:path w="2610" h="6033" extrusionOk="0">
                  <a:moveTo>
                    <a:pt x="1883" y="1"/>
                  </a:moveTo>
                  <a:cubicBezTo>
                    <a:pt x="1754" y="1"/>
                    <a:pt x="1626" y="29"/>
                    <a:pt x="1526" y="86"/>
                  </a:cubicBezTo>
                  <a:cubicBezTo>
                    <a:pt x="1469" y="129"/>
                    <a:pt x="1426" y="172"/>
                    <a:pt x="1369" y="200"/>
                  </a:cubicBezTo>
                  <a:cubicBezTo>
                    <a:pt x="1284" y="300"/>
                    <a:pt x="1227" y="400"/>
                    <a:pt x="1183" y="528"/>
                  </a:cubicBezTo>
                  <a:cubicBezTo>
                    <a:pt x="1098" y="813"/>
                    <a:pt x="1012" y="1113"/>
                    <a:pt x="927" y="1412"/>
                  </a:cubicBezTo>
                  <a:cubicBezTo>
                    <a:pt x="841" y="1697"/>
                    <a:pt x="770" y="1997"/>
                    <a:pt x="699" y="2296"/>
                  </a:cubicBezTo>
                  <a:lnTo>
                    <a:pt x="485" y="3195"/>
                  </a:lnTo>
                  <a:cubicBezTo>
                    <a:pt x="428" y="3494"/>
                    <a:pt x="356" y="3794"/>
                    <a:pt x="314" y="4093"/>
                  </a:cubicBezTo>
                  <a:cubicBezTo>
                    <a:pt x="293" y="4210"/>
                    <a:pt x="271" y="4326"/>
                    <a:pt x="251" y="4440"/>
                  </a:cubicBezTo>
                  <a:lnTo>
                    <a:pt x="251" y="4440"/>
                  </a:lnTo>
                  <a:cubicBezTo>
                    <a:pt x="195" y="4490"/>
                    <a:pt x="149" y="4546"/>
                    <a:pt x="115" y="4606"/>
                  </a:cubicBezTo>
                  <a:lnTo>
                    <a:pt x="29" y="4777"/>
                  </a:lnTo>
                  <a:cubicBezTo>
                    <a:pt x="0" y="4906"/>
                    <a:pt x="0" y="5034"/>
                    <a:pt x="29" y="5163"/>
                  </a:cubicBezTo>
                  <a:cubicBezTo>
                    <a:pt x="71" y="5277"/>
                    <a:pt x="100" y="5391"/>
                    <a:pt x="143" y="5505"/>
                  </a:cubicBezTo>
                  <a:cubicBezTo>
                    <a:pt x="157" y="5562"/>
                    <a:pt x="185" y="5619"/>
                    <a:pt x="214" y="5676"/>
                  </a:cubicBezTo>
                  <a:cubicBezTo>
                    <a:pt x="257" y="5762"/>
                    <a:pt x="314" y="5833"/>
                    <a:pt x="400" y="5876"/>
                  </a:cubicBezTo>
                  <a:cubicBezTo>
                    <a:pt x="442" y="5918"/>
                    <a:pt x="499" y="5962"/>
                    <a:pt x="556" y="5975"/>
                  </a:cubicBezTo>
                  <a:cubicBezTo>
                    <a:pt x="642" y="6019"/>
                    <a:pt x="727" y="6032"/>
                    <a:pt x="828" y="6032"/>
                  </a:cubicBezTo>
                  <a:cubicBezTo>
                    <a:pt x="898" y="6019"/>
                    <a:pt x="955" y="6019"/>
                    <a:pt x="1027" y="6004"/>
                  </a:cubicBezTo>
                  <a:cubicBezTo>
                    <a:pt x="1084" y="5990"/>
                    <a:pt x="1141" y="5962"/>
                    <a:pt x="1198" y="5933"/>
                  </a:cubicBezTo>
                  <a:cubicBezTo>
                    <a:pt x="1284" y="5890"/>
                    <a:pt x="1341" y="5833"/>
                    <a:pt x="1398" y="5747"/>
                  </a:cubicBezTo>
                  <a:cubicBezTo>
                    <a:pt x="1455" y="5676"/>
                    <a:pt x="1497" y="5604"/>
                    <a:pt x="1526" y="5505"/>
                  </a:cubicBezTo>
                  <a:cubicBezTo>
                    <a:pt x="1569" y="5205"/>
                    <a:pt x="1626" y="4891"/>
                    <a:pt x="1668" y="4593"/>
                  </a:cubicBezTo>
                  <a:cubicBezTo>
                    <a:pt x="1725" y="4293"/>
                    <a:pt x="1782" y="3994"/>
                    <a:pt x="1854" y="3694"/>
                  </a:cubicBezTo>
                  <a:cubicBezTo>
                    <a:pt x="1911" y="3395"/>
                    <a:pt x="1982" y="3095"/>
                    <a:pt x="2054" y="2796"/>
                  </a:cubicBezTo>
                  <a:cubicBezTo>
                    <a:pt x="2125" y="2496"/>
                    <a:pt x="2197" y="2197"/>
                    <a:pt x="2282" y="1897"/>
                  </a:cubicBezTo>
                  <a:cubicBezTo>
                    <a:pt x="2368" y="1598"/>
                    <a:pt x="2453" y="1313"/>
                    <a:pt x="2539" y="1013"/>
                  </a:cubicBezTo>
                  <a:cubicBezTo>
                    <a:pt x="2552" y="970"/>
                    <a:pt x="2567" y="942"/>
                    <a:pt x="2581" y="899"/>
                  </a:cubicBezTo>
                  <a:cubicBezTo>
                    <a:pt x="2609" y="813"/>
                    <a:pt x="2609" y="714"/>
                    <a:pt x="2581" y="613"/>
                  </a:cubicBezTo>
                  <a:cubicBezTo>
                    <a:pt x="2581" y="528"/>
                    <a:pt x="2552" y="429"/>
                    <a:pt x="2495" y="343"/>
                  </a:cubicBezTo>
                  <a:cubicBezTo>
                    <a:pt x="2453" y="271"/>
                    <a:pt x="2396" y="200"/>
                    <a:pt x="2324" y="143"/>
                  </a:cubicBezTo>
                  <a:cubicBezTo>
                    <a:pt x="2254" y="86"/>
                    <a:pt x="2168" y="43"/>
                    <a:pt x="2068" y="14"/>
                  </a:cubicBezTo>
                  <a:cubicBezTo>
                    <a:pt x="2011" y="14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2529000" y="2349000"/>
              <a:ext cx="62400" cy="163050"/>
            </a:xfrm>
            <a:custGeom>
              <a:avLst/>
              <a:gdLst/>
              <a:ahLst/>
              <a:cxnLst/>
              <a:rect l="l" t="t" r="r" b="b"/>
              <a:pathLst>
                <a:path w="2496" h="6522" extrusionOk="0">
                  <a:moveTo>
                    <a:pt x="1769" y="1"/>
                  </a:moveTo>
                  <a:cubicBezTo>
                    <a:pt x="1640" y="1"/>
                    <a:pt x="1512" y="29"/>
                    <a:pt x="1398" y="100"/>
                  </a:cubicBezTo>
                  <a:cubicBezTo>
                    <a:pt x="1355" y="143"/>
                    <a:pt x="1298" y="172"/>
                    <a:pt x="1255" y="214"/>
                  </a:cubicBezTo>
                  <a:cubicBezTo>
                    <a:pt x="1170" y="300"/>
                    <a:pt x="1098" y="414"/>
                    <a:pt x="1069" y="528"/>
                  </a:cubicBezTo>
                  <a:lnTo>
                    <a:pt x="813" y="1512"/>
                  </a:lnTo>
                  <a:cubicBezTo>
                    <a:pt x="727" y="1840"/>
                    <a:pt x="656" y="2168"/>
                    <a:pt x="571" y="2496"/>
                  </a:cubicBezTo>
                  <a:cubicBezTo>
                    <a:pt x="499" y="2824"/>
                    <a:pt x="428" y="3167"/>
                    <a:pt x="371" y="3494"/>
                  </a:cubicBezTo>
                  <a:cubicBezTo>
                    <a:pt x="314" y="3823"/>
                    <a:pt x="242" y="4165"/>
                    <a:pt x="200" y="4492"/>
                  </a:cubicBezTo>
                  <a:cubicBezTo>
                    <a:pt x="128" y="4892"/>
                    <a:pt x="71" y="5277"/>
                    <a:pt x="29" y="5676"/>
                  </a:cubicBezTo>
                  <a:cubicBezTo>
                    <a:pt x="14" y="5719"/>
                    <a:pt x="14" y="5762"/>
                    <a:pt x="14" y="5804"/>
                  </a:cubicBezTo>
                  <a:cubicBezTo>
                    <a:pt x="0" y="5905"/>
                    <a:pt x="29" y="5990"/>
                    <a:pt x="71" y="6076"/>
                  </a:cubicBezTo>
                  <a:cubicBezTo>
                    <a:pt x="100" y="6175"/>
                    <a:pt x="143" y="6247"/>
                    <a:pt x="214" y="6318"/>
                  </a:cubicBezTo>
                  <a:cubicBezTo>
                    <a:pt x="286" y="6375"/>
                    <a:pt x="356" y="6432"/>
                    <a:pt x="457" y="6460"/>
                  </a:cubicBezTo>
                  <a:cubicBezTo>
                    <a:pt x="527" y="6496"/>
                    <a:pt x="597" y="6521"/>
                    <a:pt x="674" y="6521"/>
                  </a:cubicBezTo>
                  <a:cubicBezTo>
                    <a:pt x="692" y="6521"/>
                    <a:pt x="709" y="6520"/>
                    <a:pt x="727" y="6517"/>
                  </a:cubicBezTo>
                  <a:cubicBezTo>
                    <a:pt x="784" y="6517"/>
                    <a:pt x="856" y="6504"/>
                    <a:pt x="913" y="6504"/>
                  </a:cubicBezTo>
                  <a:cubicBezTo>
                    <a:pt x="1041" y="6460"/>
                    <a:pt x="1141" y="6403"/>
                    <a:pt x="1241" y="6318"/>
                  </a:cubicBezTo>
                  <a:cubicBezTo>
                    <a:pt x="1269" y="6261"/>
                    <a:pt x="1312" y="6218"/>
                    <a:pt x="1341" y="6161"/>
                  </a:cubicBezTo>
                  <a:cubicBezTo>
                    <a:pt x="1412" y="6061"/>
                    <a:pt x="1440" y="5933"/>
                    <a:pt x="1440" y="5804"/>
                  </a:cubicBezTo>
                  <a:cubicBezTo>
                    <a:pt x="1449" y="5764"/>
                    <a:pt x="1457" y="5719"/>
                    <a:pt x="1462" y="5675"/>
                  </a:cubicBezTo>
                  <a:lnTo>
                    <a:pt x="1462" y="5675"/>
                  </a:lnTo>
                  <a:cubicBezTo>
                    <a:pt x="1459" y="5708"/>
                    <a:pt x="1455" y="5740"/>
                    <a:pt x="1455" y="5776"/>
                  </a:cubicBezTo>
                  <a:cubicBezTo>
                    <a:pt x="1541" y="5135"/>
                    <a:pt x="1640" y="4492"/>
                    <a:pt x="1769" y="3851"/>
                  </a:cubicBezTo>
                  <a:cubicBezTo>
                    <a:pt x="1883" y="3224"/>
                    <a:pt x="2025" y="2581"/>
                    <a:pt x="2182" y="1969"/>
                  </a:cubicBezTo>
                  <a:cubicBezTo>
                    <a:pt x="2267" y="1612"/>
                    <a:pt x="2353" y="1256"/>
                    <a:pt x="2453" y="913"/>
                  </a:cubicBezTo>
                  <a:cubicBezTo>
                    <a:pt x="2482" y="813"/>
                    <a:pt x="2495" y="728"/>
                    <a:pt x="2467" y="628"/>
                  </a:cubicBezTo>
                  <a:cubicBezTo>
                    <a:pt x="2467" y="528"/>
                    <a:pt x="2438" y="442"/>
                    <a:pt x="2381" y="357"/>
                  </a:cubicBezTo>
                  <a:cubicBezTo>
                    <a:pt x="2339" y="271"/>
                    <a:pt x="2282" y="214"/>
                    <a:pt x="2197" y="157"/>
                  </a:cubicBezTo>
                  <a:cubicBezTo>
                    <a:pt x="2125" y="100"/>
                    <a:pt x="2054" y="58"/>
                    <a:pt x="1954" y="29"/>
                  </a:cubicBezTo>
                  <a:cubicBezTo>
                    <a:pt x="1897" y="15"/>
                    <a:pt x="1826" y="15"/>
                    <a:pt x="1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2713675" y="2105325"/>
              <a:ext cx="84875" cy="126925"/>
            </a:xfrm>
            <a:custGeom>
              <a:avLst/>
              <a:gdLst/>
              <a:ahLst/>
              <a:cxnLst/>
              <a:rect l="l" t="t" r="r" b="b"/>
              <a:pathLst>
                <a:path w="3395" h="5077" extrusionOk="0">
                  <a:moveTo>
                    <a:pt x="2674" y="1"/>
                  </a:moveTo>
                  <a:cubicBezTo>
                    <a:pt x="2610" y="1"/>
                    <a:pt x="2545" y="8"/>
                    <a:pt x="2482" y="22"/>
                  </a:cubicBezTo>
                  <a:cubicBezTo>
                    <a:pt x="2425" y="51"/>
                    <a:pt x="2368" y="65"/>
                    <a:pt x="2310" y="93"/>
                  </a:cubicBezTo>
                  <a:cubicBezTo>
                    <a:pt x="2196" y="165"/>
                    <a:pt x="2111" y="250"/>
                    <a:pt x="2054" y="350"/>
                  </a:cubicBezTo>
                  <a:cubicBezTo>
                    <a:pt x="1754" y="806"/>
                    <a:pt x="1469" y="1262"/>
                    <a:pt x="1212" y="1734"/>
                  </a:cubicBezTo>
                  <a:cubicBezTo>
                    <a:pt x="955" y="2204"/>
                    <a:pt x="698" y="2688"/>
                    <a:pt x="470" y="3173"/>
                  </a:cubicBezTo>
                  <a:cubicBezTo>
                    <a:pt x="343" y="3445"/>
                    <a:pt x="214" y="3715"/>
                    <a:pt x="100" y="4000"/>
                  </a:cubicBezTo>
                  <a:cubicBezTo>
                    <a:pt x="43" y="4072"/>
                    <a:pt x="14" y="4171"/>
                    <a:pt x="14" y="4257"/>
                  </a:cubicBezTo>
                  <a:cubicBezTo>
                    <a:pt x="0" y="4357"/>
                    <a:pt x="0" y="4457"/>
                    <a:pt x="29" y="4542"/>
                  </a:cubicBezTo>
                  <a:cubicBezTo>
                    <a:pt x="57" y="4643"/>
                    <a:pt x="100" y="4728"/>
                    <a:pt x="157" y="4799"/>
                  </a:cubicBezTo>
                  <a:cubicBezTo>
                    <a:pt x="214" y="4871"/>
                    <a:pt x="271" y="4928"/>
                    <a:pt x="356" y="4985"/>
                  </a:cubicBezTo>
                  <a:cubicBezTo>
                    <a:pt x="413" y="4999"/>
                    <a:pt x="470" y="5027"/>
                    <a:pt x="527" y="5056"/>
                  </a:cubicBezTo>
                  <a:cubicBezTo>
                    <a:pt x="592" y="5070"/>
                    <a:pt x="656" y="5077"/>
                    <a:pt x="720" y="5077"/>
                  </a:cubicBezTo>
                  <a:cubicBezTo>
                    <a:pt x="784" y="5077"/>
                    <a:pt x="849" y="5070"/>
                    <a:pt x="913" y="5056"/>
                  </a:cubicBezTo>
                  <a:cubicBezTo>
                    <a:pt x="970" y="5027"/>
                    <a:pt x="1027" y="4999"/>
                    <a:pt x="1084" y="4985"/>
                  </a:cubicBezTo>
                  <a:cubicBezTo>
                    <a:pt x="1198" y="4913"/>
                    <a:pt x="1284" y="4827"/>
                    <a:pt x="1341" y="4713"/>
                  </a:cubicBezTo>
                  <a:cubicBezTo>
                    <a:pt x="1554" y="4229"/>
                    <a:pt x="1782" y="3730"/>
                    <a:pt x="2025" y="3259"/>
                  </a:cubicBezTo>
                  <a:cubicBezTo>
                    <a:pt x="2267" y="2774"/>
                    <a:pt x="2539" y="2304"/>
                    <a:pt x="2809" y="1848"/>
                  </a:cubicBezTo>
                  <a:cubicBezTo>
                    <a:pt x="2966" y="1591"/>
                    <a:pt x="3123" y="1334"/>
                    <a:pt x="3294" y="1078"/>
                  </a:cubicBezTo>
                  <a:cubicBezTo>
                    <a:pt x="3337" y="992"/>
                    <a:pt x="3366" y="906"/>
                    <a:pt x="3379" y="806"/>
                  </a:cubicBezTo>
                  <a:cubicBezTo>
                    <a:pt x="3394" y="720"/>
                    <a:pt x="3394" y="621"/>
                    <a:pt x="3366" y="521"/>
                  </a:cubicBezTo>
                  <a:cubicBezTo>
                    <a:pt x="3337" y="435"/>
                    <a:pt x="3294" y="350"/>
                    <a:pt x="3237" y="279"/>
                  </a:cubicBezTo>
                  <a:cubicBezTo>
                    <a:pt x="3180" y="207"/>
                    <a:pt x="3109" y="136"/>
                    <a:pt x="3037" y="93"/>
                  </a:cubicBezTo>
                  <a:cubicBezTo>
                    <a:pt x="2980" y="65"/>
                    <a:pt x="2923" y="51"/>
                    <a:pt x="2866" y="22"/>
                  </a:cubicBezTo>
                  <a:cubicBezTo>
                    <a:pt x="2802" y="8"/>
                    <a:pt x="2738" y="1"/>
                    <a:pt x="2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2770000" y="2297300"/>
              <a:ext cx="60250" cy="131925"/>
            </a:xfrm>
            <a:custGeom>
              <a:avLst/>
              <a:gdLst/>
              <a:ahLst/>
              <a:cxnLst/>
              <a:rect l="l" t="t" r="r" b="b"/>
              <a:pathLst>
                <a:path w="2410" h="5277" extrusionOk="0">
                  <a:moveTo>
                    <a:pt x="1683" y="1"/>
                  </a:moveTo>
                  <a:cubicBezTo>
                    <a:pt x="1554" y="1"/>
                    <a:pt x="1426" y="29"/>
                    <a:pt x="1312" y="101"/>
                  </a:cubicBezTo>
                  <a:cubicBezTo>
                    <a:pt x="1269" y="129"/>
                    <a:pt x="1212" y="172"/>
                    <a:pt x="1170" y="215"/>
                  </a:cubicBezTo>
                  <a:cubicBezTo>
                    <a:pt x="1084" y="301"/>
                    <a:pt x="1012" y="400"/>
                    <a:pt x="984" y="529"/>
                  </a:cubicBezTo>
                  <a:cubicBezTo>
                    <a:pt x="856" y="1027"/>
                    <a:pt x="742" y="1527"/>
                    <a:pt x="613" y="2025"/>
                  </a:cubicBezTo>
                  <a:cubicBezTo>
                    <a:pt x="499" y="2525"/>
                    <a:pt x="371" y="3024"/>
                    <a:pt x="242" y="3523"/>
                  </a:cubicBezTo>
                  <a:cubicBezTo>
                    <a:pt x="172" y="3809"/>
                    <a:pt x="115" y="4079"/>
                    <a:pt x="43" y="4364"/>
                  </a:cubicBezTo>
                  <a:cubicBezTo>
                    <a:pt x="14" y="4465"/>
                    <a:pt x="0" y="4550"/>
                    <a:pt x="29" y="4649"/>
                  </a:cubicBezTo>
                  <a:cubicBezTo>
                    <a:pt x="29" y="4750"/>
                    <a:pt x="57" y="4835"/>
                    <a:pt x="115" y="4921"/>
                  </a:cubicBezTo>
                  <a:cubicBezTo>
                    <a:pt x="157" y="5006"/>
                    <a:pt x="214" y="5063"/>
                    <a:pt x="299" y="5121"/>
                  </a:cubicBezTo>
                  <a:cubicBezTo>
                    <a:pt x="371" y="5178"/>
                    <a:pt x="442" y="5220"/>
                    <a:pt x="542" y="5248"/>
                  </a:cubicBezTo>
                  <a:cubicBezTo>
                    <a:pt x="599" y="5248"/>
                    <a:pt x="670" y="5263"/>
                    <a:pt x="727" y="5277"/>
                  </a:cubicBezTo>
                  <a:cubicBezTo>
                    <a:pt x="856" y="5277"/>
                    <a:pt x="984" y="5235"/>
                    <a:pt x="1098" y="5178"/>
                  </a:cubicBezTo>
                  <a:cubicBezTo>
                    <a:pt x="1141" y="5134"/>
                    <a:pt x="1198" y="5092"/>
                    <a:pt x="1241" y="5063"/>
                  </a:cubicBezTo>
                  <a:cubicBezTo>
                    <a:pt x="1326" y="4978"/>
                    <a:pt x="1398" y="4864"/>
                    <a:pt x="1426" y="4750"/>
                  </a:cubicBezTo>
                  <a:cubicBezTo>
                    <a:pt x="1554" y="4250"/>
                    <a:pt x="1668" y="3752"/>
                    <a:pt x="1797" y="3252"/>
                  </a:cubicBezTo>
                  <a:cubicBezTo>
                    <a:pt x="1925" y="2753"/>
                    <a:pt x="2039" y="2254"/>
                    <a:pt x="2168" y="1755"/>
                  </a:cubicBezTo>
                  <a:cubicBezTo>
                    <a:pt x="2239" y="1470"/>
                    <a:pt x="2296" y="1185"/>
                    <a:pt x="2368" y="913"/>
                  </a:cubicBezTo>
                  <a:cubicBezTo>
                    <a:pt x="2396" y="814"/>
                    <a:pt x="2410" y="714"/>
                    <a:pt x="2381" y="628"/>
                  </a:cubicBezTo>
                  <a:cubicBezTo>
                    <a:pt x="2381" y="529"/>
                    <a:pt x="2353" y="443"/>
                    <a:pt x="2296" y="358"/>
                  </a:cubicBezTo>
                  <a:cubicBezTo>
                    <a:pt x="2254" y="272"/>
                    <a:pt x="2197" y="200"/>
                    <a:pt x="2111" y="158"/>
                  </a:cubicBezTo>
                  <a:cubicBezTo>
                    <a:pt x="2039" y="86"/>
                    <a:pt x="1968" y="44"/>
                    <a:pt x="1868" y="29"/>
                  </a:cubicBezTo>
                  <a:cubicBezTo>
                    <a:pt x="1811" y="15"/>
                    <a:pt x="1740" y="15"/>
                    <a:pt x="1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2531150" y="2030300"/>
              <a:ext cx="81300" cy="180750"/>
            </a:xfrm>
            <a:custGeom>
              <a:avLst/>
              <a:gdLst/>
              <a:ahLst/>
              <a:cxnLst/>
              <a:rect l="l" t="t" r="r" b="b"/>
              <a:pathLst>
                <a:path w="3252" h="7230" extrusionOk="0">
                  <a:moveTo>
                    <a:pt x="2524" y="0"/>
                  </a:moveTo>
                  <a:cubicBezTo>
                    <a:pt x="2396" y="0"/>
                    <a:pt x="2267" y="29"/>
                    <a:pt x="2168" y="99"/>
                  </a:cubicBezTo>
                  <a:cubicBezTo>
                    <a:pt x="2111" y="143"/>
                    <a:pt x="2067" y="171"/>
                    <a:pt x="2010" y="213"/>
                  </a:cubicBezTo>
                  <a:cubicBezTo>
                    <a:pt x="1925" y="299"/>
                    <a:pt x="1868" y="399"/>
                    <a:pt x="1825" y="527"/>
                  </a:cubicBezTo>
                  <a:cubicBezTo>
                    <a:pt x="1683" y="898"/>
                    <a:pt x="1540" y="1255"/>
                    <a:pt x="1398" y="1626"/>
                  </a:cubicBezTo>
                  <a:cubicBezTo>
                    <a:pt x="1255" y="1997"/>
                    <a:pt x="1126" y="2381"/>
                    <a:pt x="1012" y="2752"/>
                  </a:cubicBezTo>
                  <a:cubicBezTo>
                    <a:pt x="884" y="3123"/>
                    <a:pt x="770" y="3508"/>
                    <a:pt x="656" y="3879"/>
                  </a:cubicBezTo>
                  <a:cubicBezTo>
                    <a:pt x="542" y="4263"/>
                    <a:pt x="442" y="4649"/>
                    <a:pt x="342" y="5020"/>
                  </a:cubicBezTo>
                  <a:cubicBezTo>
                    <a:pt x="242" y="5404"/>
                    <a:pt x="143" y="5790"/>
                    <a:pt x="71" y="6174"/>
                  </a:cubicBezTo>
                  <a:cubicBezTo>
                    <a:pt x="57" y="6231"/>
                    <a:pt x="42" y="6275"/>
                    <a:pt x="29" y="6332"/>
                  </a:cubicBezTo>
                  <a:cubicBezTo>
                    <a:pt x="0" y="6417"/>
                    <a:pt x="0" y="6516"/>
                    <a:pt x="14" y="6617"/>
                  </a:cubicBezTo>
                  <a:cubicBezTo>
                    <a:pt x="29" y="6702"/>
                    <a:pt x="57" y="6802"/>
                    <a:pt x="99" y="6874"/>
                  </a:cubicBezTo>
                  <a:cubicBezTo>
                    <a:pt x="156" y="6959"/>
                    <a:pt x="213" y="7030"/>
                    <a:pt x="285" y="7087"/>
                  </a:cubicBezTo>
                  <a:cubicBezTo>
                    <a:pt x="356" y="7144"/>
                    <a:pt x="442" y="7187"/>
                    <a:pt x="527" y="7216"/>
                  </a:cubicBezTo>
                  <a:cubicBezTo>
                    <a:pt x="599" y="7216"/>
                    <a:pt x="656" y="7230"/>
                    <a:pt x="727" y="7230"/>
                  </a:cubicBezTo>
                  <a:cubicBezTo>
                    <a:pt x="856" y="7230"/>
                    <a:pt x="970" y="7201"/>
                    <a:pt x="1084" y="7130"/>
                  </a:cubicBezTo>
                  <a:cubicBezTo>
                    <a:pt x="1141" y="7102"/>
                    <a:pt x="1183" y="7058"/>
                    <a:pt x="1240" y="7030"/>
                  </a:cubicBezTo>
                  <a:cubicBezTo>
                    <a:pt x="1326" y="6931"/>
                    <a:pt x="1383" y="6830"/>
                    <a:pt x="1411" y="6702"/>
                  </a:cubicBezTo>
                  <a:cubicBezTo>
                    <a:pt x="1497" y="6317"/>
                    <a:pt x="1597" y="5932"/>
                    <a:pt x="1683" y="5547"/>
                  </a:cubicBezTo>
                  <a:cubicBezTo>
                    <a:pt x="1782" y="5162"/>
                    <a:pt x="1882" y="4792"/>
                    <a:pt x="1996" y="4406"/>
                  </a:cubicBezTo>
                  <a:cubicBezTo>
                    <a:pt x="2111" y="4022"/>
                    <a:pt x="2225" y="3651"/>
                    <a:pt x="2339" y="3280"/>
                  </a:cubicBezTo>
                  <a:cubicBezTo>
                    <a:pt x="2466" y="2894"/>
                    <a:pt x="2595" y="2524"/>
                    <a:pt x="2738" y="2153"/>
                  </a:cubicBezTo>
                  <a:cubicBezTo>
                    <a:pt x="2866" y="1782"/>
                    <a:pt x="3008" y="1411"/>
                    <a:pt x="3166" y="1041"/>
                  </a:cubicBezTo>
                  <a:cubicBezTo>
                    <a:pt x="3180" y="998"/>
                    <a:pt x="3194" y="955"/>
                    <a:pt x="3223" y="913"/>
                  </a:cubicBezTo>
                  <a:cubicBezTo>
                    <a:pt x="3251" y="812"/>
                    <a:pt x="3251" y="713"/>
                    <a:pt x="3223" y="628"/>
                  </a:cubicBezTo>
                  <a:cubicBezTo>
                    <a:pt x="3223" y="527"/>
                    <a:pt x="3194" y="442"/>
                    <a:pt x="3137" y="356"/>
                  </a:cubicBezTo>
                  <a:cubicBezTo>
                    <a:pt x="3094" y="270"/>
                    <a:pt x="3037" y="200"/>
                    <a:pt x="2966" y="156"/>
                  </a:cubicBezTo>
                  <a:cubicBezTo>
                    <a:pt x="2894" y="86"/>
                    <a:pt x="2809" y="42"/>
                    <a:pt x="2709" y="29"/>
                  </a:cubicBezTo>
                  <a:cubicBezTo>
                    <a:pt x="2652" y="14"/>
                    <a:pt x="2581" y="14"/>
                    <a:pt x="2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2316525" y="1998825"/>
              <a:ext cx="69900" cy="124175"/>
            </a:xfrm>
            <a:custGeom>
              <a:avLst/>
              <a:gdLst/>
              <a:ahLst/>
              <a:cxnLst/>
              <a:rect l="l" t="t" r="r" b="b"/>
              <a:pathLst>
                <a:path w="2796" h="4967" extrusionOk="0">
                  <a:moveTo>
                    <a:pt x="2209" y="2077"/>
                  </a:moveTo>
                  <a:lnTo>
                    <a:pt x="2209" y="2077"/>
                  </a:lnTo>
                  <a:cubicBezTo>
                    <a:pt x="2185" y="2132"/>
                    <a:pt x="2162" y="2187"/>
                    <a:pt x="2139" y="2243"/>
                  </a:cubicBezTo>
                  <a:cubicBezTo>
                    <a:pt x="2167" y="2187"/>
                    <a:pt x="2195" y="2132"/>
                    <a:pt x="2209" y="2077"/>
                  </a:cubicBezTo>
                  <a:close/>
                  <a:moveTo>
                    <a:pt x="2061" y="0"/>
                  </a:moveTo>
                  <a:cubicBezTo>
                    <a:pt x="1996" y="0"/>
                    <a:pt x="1932" y="11"/>
                    <a:pt x="1868" y="33"/>
                  </a:cubicBezTo>
                  <a:cubicBezTo>
                    <a:pt x="1811" y="46"/>
                    <a:pt x="1754" y="75"/>
                    <a:pt x="1697" y="103"/>
                  </a:cubicBezTo>
                  <a:cubicBezTo>
                    <a:pt x="1597" y="160"/>
                    <a:pt x="1512" y="246"/>
                    <a:pt x="1440" y="360"/>
                  </a:cubicBezTo>
                  <a:cubicBezTo>
                    <a:pt x="1183" y="860"/>
                    <a:pt x="955" y="1358"/>
                    <a:pt x="756" y="1872"/>
                  </a:cubicBezTo>
                  <a:cubicBezTo>
                    <a:pt x="571" y="2328"/>
                    <a:pt x="400" y="2799"/>
                    <a:pt x="257" y="3269"/>
                  </a:cubicBezTo>
                  <a:cubicBezTo>
                    <a:pt x="171" y="3526"/>
                    <a:pt x="100" y="3797"/>
                    <a:pt x="29" y="4068"/>
                  </a:cubicBezTo>
                  <a:cubicBezTo>
                    <a:pt x="0" y="4153"/>
                    <a:pt x="0" y="4254"/>
                    <a:pt x="14" y="4353"/>
                  </a:cubicBezTo>
                  <a:cubicBezTo>
                    <a:pt x="29" y="4439"/>
                    <a:pt x="57" y="4539"/>
                    <a:pt x="100" y="4610"/>
                  </a:cubicBezTo>
                  <a:cubicBezTo>
                    <a:pt x="157" y="4695"/>
                    <a:pt x="214" y="4767"/>
                    <a:pt x="286" y="4824"/>
                  </a:cubicBezTo>
                  <a:cubicBezTo>
                    <a:pt x="356" y="4881"/>
                    <a:pt x="442" y="4923"/>
                    <a:pt x="542" y="4952"/>
                  </a:cubicBezTo>
                  <a:cubicBezTo>
                    <a:pt x="599" y="4952"/>
                    <a:pt x="656" y="4967"/>
                    <a:pt x="727" y="4967"/>
                  </a:cubicBezTo>
                  <a:cubicBezTo>
                    <a:pt x="856" y="4967"/>
                    <a:pt x="970" y="4938"/>
                    <a:pt x="1084" y="4881"/>
                  </a:cubicBezTo>
                  <a:cubicBezTo>
                    <a:pt x="1141" y="4838"/>
                    <a:pt x="1183" y="4796"/>
                    <a:pt x="1240" y="4767"/>
                  </a:cubicBezTo>
                  <a:cubicBezTo>
                    <a:pt x="1326" y="4667"/>
                    <a:pt x="1383" y="4568"/>
                    <a:pt x="1412" y="4439"/>
                  </a:cubicBezTo>
                  <a:cubicBezTo>
                    <a:pt x="1497" y="4125"/>
                    <a:pt x="1583" y="3811"/>
                    <a:pt x="1683" y="3497"/>
                  </a:cubicBezTo>
                  <a:cubicBezTo>
                    <a:pt x="1782" y="3184"/>
                    <a:pt x="1896" y="2885"/>
                    <a:pt x="2010" y="2585"/>
                  </a:cubicBezTo>
                  <a:cubicBezTo>
                    <a:pt x="2068" y="2400"/>
                    <a:pt x="2139" y="2243"/>
                    <a:pt x="2210" y="2071"/>
                  </a:cubicBezTo>
                  <a:lnTo>
                    <a:pt x="2210" y="2071"/>
                  </a:lnTo>
                  <a:cubicBezTo>
                    <a:pt x="2210" y="2073"/>
                    <a:pt x="2209" y="2075"/>
                    <a:pt x="2209" y="2077"/>
                  </a:cubicBezTo>
                  <a:lnTo>
                    <a:pt x="2209" y="2077"/>
                  </a:lnTo>
                  <a:cubicBezTo>
                    <a:pt x="2318" y="1823"/>
                    <a:pt x="2435" y="1579"/>
                    <a:pt x="2552" y="1345"/>
                  </a:cubicBezTo>
                  <a:lnTo>
                    <a:pt x="2681" y="1088"/>
                  </a:lnTo>
                  <a:cubicBezTo>
                    <a:pt x="2738" y="1002"/>
                    <a:pt x="2767" y="917"/>
                    <a:pt x="2767" y="816"/>
                  </a:cubicBezTo>
                  <a:cubicBezTo>
                    <a:pt x="2795" y="717"/>
                    <a:pt x="2781" y="632"/>
                    <a:pt x="2752" y="531"/>
                  </a:cubicBezTo>
                  <a:cubicBezTo>
                    <a:pt x="2738" y="432"/>
                    <a:pt x="2695" y="360"/>
                    <a:pt x="2624" y="289"/>
                  </a:cubicBezTo>
                  <a:cubicBezTo>
                    <a:pt x="2581" y="204"/>
                    <a:pt x="2510" y="147"/>
                    <a:pt x="2425" y="103"/>
                  </a:cubicBezTo>
                  <a:cubicBezTo>
                    <a:pt x="2368" y="75"/>
                    <a:pt x="2311" y="46"/>
                    <a:pt x="2253" y="33"/>
                  </a:cubicBezTo>
                  <a:cubicBezTo>
                    <a:pt x="2189" y="11"/>
                    <a:pt x="2125" y="0"/>
                    <a:pt x="2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2806700" y="2492850"/>
              <a:ext cx="69550" cy="124275"/>
            </a:xfrm>
            <a:custGeom>
              <a:avLst/>
              <a:gdLst/>
              <a:ahLst/>
              <a:cxnLst/>
              <a:rect l="l" t="t" r="r" b="b"/>
              <a:pathLst>
                <a:path w="2782" h="4971" extrusionOk="0">
                  <a:moveTo>
                    <a:pt x="2062" y="0"/>
                  </a:moveTo>
                  <a:cubicBezTo>
                    <a:pt x="1997" y="0"/>
                    <a:pt x="1933" y="7"/>
                    <a:pt x="1869" y="22"/>
                  </a:cubicBezTo>
                  <a:cubicBezTo>
                    <a:pt x="1812" y="50"/>
                    <a:pt x="1755" y="79"/>
                    <a:pt x="1698" y="94"/>
                  </a:cubicBezTo>
                  <a:cubicBezTo>
                    <a:pt x="1584" y="164"/>
                    <a:pt x="1499" y="250"/>
                    <a:pt x="1442" y="364"/>
                  </a:cubicBezTo>
                  <a:cubicBezTo>
                    <a:pt x="1185" y="849"/>
                    <a:pt x="957" y="1362"/>
                    <a:pt x="742" y="1876"/>
                  </a:cubicBezTo>
                  <a:cubicBezTo>
                    <a:pt x="557" y="2318"/>
                    <a:pt x="400" y="2788"/>
                    <a:pt x="257" y="3259"/>
                  </a:cubicBezTo>
                  <a:cubicBezTo>
                    <a:pt x="172" y="3530"/>
                    <a:pt x="101" y="3786"/>
                    <a:pt x="29" y="4058"/>
                  </a:cubicBezTo>
                  <a:cubicBezTo>
                    <a:pt x="1" y="4157"/>
                    <a:pt x="1" y="4258"/>
                    <a:pt x="16" y="4343"/>
                  </a:cubicBezTo>
                  <a:cubicBezTo>
                    <a:pt x="16" y="4442"/>
                    <a:pt x="44" y="4528"/>
                    <a:pt x="101" y="4613"/>
                  </a:cubicBezTo>
                  <a:cubicBezTo>
                    <a:pt x="143" y="4699"/>
                    <a:pt x="215" y="4771"/>
                    <a:pt x="286" y="4813"/>
                  </a:cubicBezTo>
                  <a:cubicBezTo>
                    <a:pt x="358" y="4885"/>
                    <a:pt x="443" y="4927"/>
                    <a:pt x="529" y="4942"/>
                  </a:cubicBezTo>
                  <a:cubicBezTo>
                    <a:pt x="600" y="4956"/>
                    <a:pt x="657" y="4956"/>
                    <a:pt x="729" y="4971"/>
                  </a:cubicBezTo>
                  <a:cubicBezTo>
                    <a:pt x="856" y="4971"/>
                    <a:pt x="970" y="4942"/>
                    <a:pt x="1084" y="4870"/>
                  </a:cubicBezTo>
                  <a:cubicBezTo>
                    <a:pt x="1128" y="4828"/>
                    <a:pt x="1185" y="4799"/>
                    <a:pt x="1227" y="4756"/>
                  </a:cubicBezTo>
                  <a:cubicBezTo>
                    <a:pt x="1313" y="4671"/>
                    <a:pt x="1384" y="4571"/>
                    <a:pt x="1413" y="4442"/>
                  </a:cubicBezTo>
                  <a:cubicBezTo>
                    <a:pt x="1499" y="4129"/>
                    <a:pt x="1584" y="3815"/>
                    <a:pt x="1683" y="3501"/>
                  </a:cubicBezTo>
                  <a:cubicBezTo>
                    <a:pt x="1784" y="3187"/>
                    <a:pt x="1883" y="2874"/>
                    <a:pt x="1997" y="2575"/>
                  </a:cubicBezTo>
                  <a:lnTo>
                    <a:pt x="2154" y="2200"/>
                  </a:lnTo>
                  <a:lnTo>
                    <a:pt x="2154" y="2200"/>
                  </a:lnTo>
                  <a:cubicBezTo>
                    <a:pt x="2278" y="1911"/>
                    <a:pt x="2402" y="1623"/>
                    <a:pt x="2554" y="1334"/>
                  </a:cubicBezTo>
                  <a:lnTo>
                    <a:pt x="2682" y="1077"/>
                  </a:lnTo>
                  <a:cubicBezTo>
                    <a:pt x="2725" y="1006"/>
                    <a:pt x="2753" y="906"/>
                    <a:pt x="2767" y="820"/>
                  </a:cubicBezTo>
                  <a:cubicBezTo>
                    <a:pt x="2782" y="721"/>
                    <a:pt x="2782" y="621"/>
                    <a:pt x="2753" y="535"/>
                  </a:cubicBezTo>
                  <a:cubicBezTo>
                    <a:pt x="2725" y="436"/>
                    <a:pt x="2682" y="350"/>
                    <a:pt x="2625" y="278"/>
                  </a:cubicBezTo>
                  <a:cubicBezTo>
                    <a:pt x="2568" y="208"/>
                    <a:pt x="2497" y="151"/>
                    <a:pt x="2425" y="94"/>
                  </a:cubicBezTo>
                  <a:cubicBezTo>
                    <a:pt x="2368" y="79"/>
                    <a:pt x="2311" y="50"/>
                    <a:pt x="2254" y="22"/>
                  </a:cubicBezTo>
                  <a:cubicBezTo>
                    <a:pt x="2190" y="7"/>
                    <a:pt x="2126" y="0"/>
                    <a:pt x="2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2250200" y="2189475"/>
              <a:ext cx="69900" cy="124250"/>
            </a:xfrm>
            <a:custGeom>
              <a:avLst/>
              <a:gdLst/>
              <a:ahLst/>
              <a:cxnLst/>
              <a:rect l="l" t="t" r="r" b="b"/>
              <a:pathLst>
                <a:path w="2796" h="4970" extrusionOk="0">
                  <a:moveTo>
                    <a:pt x="2074" y="0"/>
                  </a:moveTo>
                  <a:cubicBezTo>
                    <a:pt x="2011" y="0"/>
                    <a:pt x="1947" y="7"/>
                    <a:pt x="1883" y="22"/>
                  </a:cubicBezTo>
                  <a:cubicBezTo>
                    <a:pt x="1826" y="50"/>
                    <a:pt x="1769" y="79"/>
                    <a:pt x="1712" y="92"/>
                  </a:cubicBezTo>
                  <a:cubicBezTo>
                    <a:pt x="1598" y="164"/>
                    <a:pt x="1513" y="250"/>
                    <a:pt x="1455" y="364"/>
                  </a:cubicBezTo>
                  <a:cubicBezTo>
                    <a:pt x="1199" y="849"/>
                    <a:pt x="971" y="1362"/>
                    <a:pt x="756" y="1876"/>
                  </a:cubicBezTo>
                  <a:cubicBezTo>
                    <a:pt x="571" y="2332"/>
                    <a:pt x="414" y="2788"/>
                    <a:pt x="258" y="3258"/>
                  </a:cubicBezTo>
                  <a:cubicBezTo>
                    <a:pt x="186" y="3530"/>
                    <a:pt x="115" y="3786"/>
                    <a:pt x="43" y="4057"/>
                  </a:cubicBezTo>
                  <a:cubicBezTo>
                    <a:pt x="15" y="4157"/>
                    <a:pt x="1" y="4256"/>
                    <a:pt x="29" y="4342"/>
                  </a:cubicBezTo>
                  <a:cubicBezTo>
                    <a:pt x="29" y="4442"/>
                    <a:pt x="58" y="4528"/>
                    <a:pt x="115" y="4614"/>
                  </a:cubicBezTo>
                  <a:cubicBezTo>
                    <a:pt x="157" y="4699"/>
                    <a:pt x="214" y="4770"/>
                    <a:pt x="300" y="4813"/>
                  </a:cubicBezTo>
                  <a:cubicBezTo>
                    <a:pt x="372" y="4884"/>
                    <a:pt x="442" y="4927"/>
                    <a:pt x="543" y="4941"/>
                  </a:cubicBezTo>
                  <a:cubicBezTo>
                    <a:pt x="614" y="4956"/>
                    <a:pt x="671" y="4956"/>
                    <a:pt x="728" y="4969"/>
                  </a:cubicBezTo>
                  <a:cubicBezTo>
                    <a:pt x="870" y="4969"/>
                    <a:pt x="984" y="4941"/>
                    <a:pt x="1098" y="4870"/>
                  </a:cubicBezTo>
                  <a:cubicBezTo>
                    <a:pt x="1142" y="4842"/>
                    <a:pt x="1199" y="4798"/>
                    <a:pt x="1241" y="4756"/>
                  </a:cubicBezTo>
                  <a:cubicBezTo>
                    <a:pt x="1327" y="4671"/>
                    <a:pt x="1398" y="4570"/>
                    <a:pt x="1427" y="4442"/>
                  </a:cubicBezTo>
                  <a:cubicBezTo>
                    <a:pt x="1513" y="4129"/>
                    <a:pt x="1598" y="3815"/>
                    <a:pt x="1697" y="3501"/>
                  </a:cubicBezTo>
                  <a:cubicBezTo>
                    <a:pt x="1798" y="3188"/>
                    <a:pt x="1897" y="2874"/>
                    <a:pt x="2011" y="2574"/>
                  </a:cubicBezTo>
                  <a:lnTo>
                    <a:pt x="2166" y="2203"/>
                  </a:lnTo>
                  <a:lnTo>
                    <a:pt x="2166" y="2203"/>
                  </a:lnTo>
                  <a:cubicBezTo>
                    <a:pt x="2291" y="1914"/>
                    <a:pt x="2415" y="1623"/>
                    <a:pt x="2568" y="1334"/>
                  </a:cubicBezTo>
                  <a:lnTo>
                    <a:pt x="2696" y="1077"/>
                  </a:lnTo>
                  <a:cubicBezTo>
                    <a:pt x="2739" y="1005"/>
                    <a:pt x="2767" y="906"/>
                    <a:pt x="2781" y="820"/>
                  </a:cubicBezTo>
                  <a:cubicBezTo>
                    <a:pt x="2796" y="720"/>
                    <a:pt x="2796" y="621"/>
                    <a:pt x="2767" y="535"/>
                  </a:cubicBezTo>
                  <a:cubicBezTo>
                    <a:pt x="2739" y="435"/>
                    <a:pt x="2696" y="349"/>
                    <a:pt x="2639" y="278"/>
                  </a:cubicBezTo>
                  <a:cubicBezTo>
                    <a:pt x="2581" y="207"/>
                    <a:pt x="2511" y="149"/>
                    <a:pt x="2439" y="92"/>
                  </a:cubicBezTo>
                  <a:cubicBezTo>
                    <a:pt x="2382" y="79"/>
                    <a:pt x="2311" y="50"/>
                    <a:pt x="2254" y="22"/>
                  </a:cubicBezTo>
                  <a:cubicBezTo>
                    <a:pt x="2197" y="7"/>
                    <a:pt x="2136" y="0"/>
                    <a:pt x="20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38"/>
          <p:cNvGrpSpPr/>
          <p:nvPr/>
        </p:nvGrpSpPr>
        <p:grpSpPr>
          <a:xfrm rot="5400000">
            <a:off x="6392889" y="1894597"/>
            <a:ext cx="893392" cy="530892"/>
            <a:chOff x="5906175" y="2341750"/>
            <a:chExt cx="1296650" cy="770525"/>
          </a:xfrm>
        </p:grpSpPr>
        <p:sp>
          <p:nvSpPr>
            <p:cNvPr id="1486" name="Google Shape;1486;p38"/>
            <p:cNvSpPr/>
            <p:nvPr/>
          </p:nvSpPr>
          <p:spPr>
            <a:xfrm>
              <a:off x="5906175" y="2341750"/>
              <a:ext cx="1263850" cy="508125"/>
            </a:xfrm>
            <a:custGeom>
              <a:avLst/>
              <a:gdLst/>
              <a:ahLst/>
              <a:cxnLst/>
              <a:rect l="l" t="t" r="r" b="b"/>
              <a:pathLst>
                <a:path w="50554" h="20325" extrusionOk="0">
                  <a:moveTo>
                    <a:pt x="20807" y="1432"/>
                  </a:moveTo>
                  <a:cubicBezTo>
                    <a:pt x="20790" y="1435"/>
                    <a:pt x="20776" y="1437"/>
                    <a:pt x="20766" y="1439"/>
                  </a:cubicBezTo>
                  <a:lnTo>
                    <a:pt x="20766" y="1439"/>
                  </a:lnTo>
                  <a:cubicBezTo>
                    <a:pt x="20770" y="1437"/>
                    <a:pt x="20774" y="1434"/>
                    <a:pt x="20779" y="1432"/>
                  </a:cubicBezTo>
                  <a:close/>
                  <a:moveTo>
                    <a:pt x="20795" y="0"/>
                  </a:moveTo>
                  <a:cubicBezTo>
                    <a:pt x="20331" y="0"/>
                    <a:pt x="19904" y="216"/>
                    <a:pt x="19537" y="504"/>
                  </a:cubicBezTo>
                  <a:cubicBezTo>
                    <a:pt x="18725" y="1160"/>
                    <a:pt x="18396" y="2244"/>
                    <a:pt x="18012" y="3185"/>
                  </a:cubicBezTo>
                  <a:cubicBezTo>
                    <a:pt x="17598" y="4183"/>
                    <a:pt x="17185" y="5182"/>
                    <a:pt x="16786" y="6180"/>
                  </a:cubicBezTo>
                  <a:cubicBezTo>
                    <a:pt x="15974" y="8173"/>
                    <a:pt x="15176" y="10181"/>
                    <a:pt x="14450" y="12203"/>
                  </a:cubicBezTo>
                  <a:lnTo>
                    <a:pt x="14450" y="12203"/>
                  </a:lnTo>
                  <a:cubicBezTo>
                    <a:pt x="13071" y="9891"/>
                    <a:pt x="11378" y="7756"/>
                    <a:pt x="9456" y="5881"/>
                  </a:cubicBezTo>
                  <a:cubicBezTo>
                    <a:pt x="8800" y="5239"/>
                    <a:pt x="8115" y="4640"/>
                    <a:pt x="7416" y="4069"/>
                  </a:cubicBezTo>
                  <a:cubicBezTo>
                    <a:pt x="7262" y="3942"/>
                    <a:pt x="7048" y="3862"/>
                    <a:pt x="6842" y="3862"/>
                  </a:cubicBezTo>
                  <a:cubicBezTo>
                    <a:pt x="6610" y="3862"/>
                    <a:pt x="6389" y="3963"/>
                    <a:pt x="6275" y="4212"/>
                  </a:cubicBezTo>
                  <a:cubicBezTo>
                    <a:pt x="4564" y="8119"/>
                    <a:pt x="2995" y="12084"/>
                    <a:pt x="1455" y="16063"/>
                  </a:cubicBezTo>
                  <a:cubicBezTo>
                    <a:pt x="1014" y="17175"/>
                    <a:pt x="586" y="18301"/>
                    <a:pt x="143" y="19413"/>
                  </a:cubicBezTo>
                  <a:cubicBezTo>
                    <a:pt x="1" y="19770"/>
                    <a:pt x="301" y="20198"/>
                    <a:pt x="643" y="20297"/>
                  </a:cubicBezTo>
                  <a:cubicBezTo>
                    <a:pt x="711" y="20316"/>
                    <a:pt x="776" y="20325"/>
                    <a:pt x="839" y="20325"/>
                  </a:cubicBezTo>
                  <a:cubicBezTo>
                    <a:pt x="1159" y="20325"/>
                    <a:pt x="1408" y="20097"/>
                    <a:pt x="1527" y="19799"/>
                  </a:cubicBezTo>
                  <a:cubicBezTo>
                    <a:pt x="3052" y="15892"/>
                    <a:pt x="4550" y="11984"/>
                    <a:pt x="6161" y="8119"/>
                  </a:cubicBezTo>
                  <a:cubicBezTo>
                    <a:pt x="6492" y="7319"/>
                    <a:pt x="6831" y="6527"/>
                    <a:pt x="7172" y="5736"/>
                  </a:cubicBezTo>
                  <a:lnTo>
                    <a:pt x="7172" y="5736"/>
                  </a:lnTo>
                  <a:cubicBezTo>
                    <a:pt x="9279" y="7558"/>
                    <a:pt x="11107" y="9656"/>
                    <a:pt x="12607" y="11969"/>
                  </a:cubicBezTo>
                  <a:cubicBezTo>
                    <a:pt x="13106" y="12726"/>
                    <a:pt x="13548" y="13496"/>
                    <a:pt x="13976" y="14294"/>
                  </a:cubicBezTo>
                  <a:cubicBezTo>
                    <a:pt x="14090" y="14508"/>
                    <a:pt x="14347" y="14644"/>
                    <a:pt x="14592" y="14644"/>
                  </a:cubicBezTo>
                  <a:cubicBezTo>
                    <a:pt x="14625" y="14644"/>
                    <a:pt x="14657" y="14642"/>
                    <a:pt x="14689" y="14637"/>
                  </a:cubicBezTo>
                  <a:cubicBezTo>
                    <a:pt x="14989" y="14593"/>
                    <a:pt x="15188" y="14394"/>
                    <a:pt x="15288" y="14123"/>
                  </a:cubicBezTo>
                  <a:cubicBezTo>
                    <a:pt x="15987" y="12127"/>
                    <a:pt x="16729" y="10159"/>
                    <a:pt x="17512" y="8191"/>
                  </a:cubicBezTo>
                  <a:cubicBezTo>
                    <a:pt x="17898" y="7206"/>
                    <a:pt x="18297" y="6223"/>
                    <a:pt x="18710" y="5239"/>
                  </a:cubicBezTo>
                  <a:cubicBezTo>
                    <a:pt x="19081" y="4341"/>
                    <a:pt x="19452" y="3328"/>
                    <a:pt x="19837" y="2501"/>
                  </a:cubicBezTo>
                  <a:cubicBezTo>
                    <a:pt x="19937" y="2301"/>
                    <a:pt x="20037" y="2116"/>
                    <a:pt x="20151" y="1930"/>
                  </a:cubicBezTo>
                  <a:cubicBezTo>
                    <a:pt x="20193" y="1859"/>
                    <a:pt x="20222" y="1831"/>
                    <a:pt x="20294" y="1759"/>
                  </a:cubicBezTo>
                  <a:cubicBezTo>
                    <a:pt x="20364" y="1673"/>
                    <a:pt x="20465" y="1588"/>
                    <a:pt x="20507" y="1559"/>
                  </a:cubicBezTo>
                  <a:cubicBezTo>
                    <a:pt x="20550" y="1531"/>
                    <a:pt x="20593" y="1502"/>
                    <a:pt x="20636" y="1489"/>
                  </a:cubicBezTo>
                  <a:cubicBezTo>
                    <a:pt x="20646" y="1481"/>
                    <a:pt x="20653" y="1476"/>
                    <a:pt x="20658" y="1471"/>
                  </a:cubicBezTo>
                  <a:lnTo>
                    <a:pt x="20658" y="1471"/>
                  </a:lnTo>
                  <a:cubicBezTo>
                    <a:pt x="20690" y="1462"/>
                    <a:pt x="20722" y="1459"/>
                    <a:pt x="20754" y="1445"/>
                  </a:cubicBezTo>
                  <a:lnTo>
                    <a:pt x="20754" y="1445"/>
                  </a:lnTo>
                  <a:cubicBezTo>
                    <a:pt x="20759" y="1445"/>
                    <a:pt x="20768" y="1445"/>
                    <a:pt x="20779" y="1445"/>
                  </a:cubicBezTo>
                  <a:cubicBezTo>
                    <a:pt x="20779" y="1445"/>
                    <a:pt x="20825" y="1445"/>
                    <a:pt x="20851" y="1443"/>
                  </a:cubicBezTo>
                  <a:lnTo>
                    <a:pt x="20851" y="1443"/>
                  </a:lnTo>
                  <a:cubicBezTo>
                    <a:pt x="20863" y="1444"/>
                    <a:pt x="20874" y="1445"/>
                    <a:pt x="20878" y="1445"/>
                  </a:cubicBezTo>
                  <a:lnTo>
                    <a:pt x="21007" y="1489"/>
                  </a:lnTo>
                  <a:cubicBezTo>
                    <a:pt x="21010" y="1489"/>
                    <a:pt x="21014" y="1490"/>
                    <a:pt x="21016" y="1490"/>
                  </a:cubicBezTo>
                  <a:lnTo>
                    <a:pt x="21016" y="1490"/>
                  </a:lnTo>
                  <a:cubicBezTo>
                    <a:pt x="21021" y="1494"/>
                    <a:pt x="21028" y="1498"/>
                    <a:pt x="21035" y="1502"/>
                  </a:cubicBezTo>
                  <a:cubicBezTo>
                    <a:pt x="21106" y="1546"/>
                    <a:pt x="21178" y="1588"/>
                    <a:pt x="21249" y="1645"/>
                  </a:cubicBezTo>
                  <a:cubicBezTo>
                    <a:pt x="21217" y="1622"/>
                    <a:pt x="21205" y="1614"/>
                    <a:pt x="21205" y="1614"/>
                  </a:cubicBezTo>
                  <a:lnTo>
                    <a:pt x="21205" y="1614"/>
                  </a:lnTo>
                  <a:cubicBezTo>
                    <a:pt x="21205" y="1614"/>
                    <a:pt x="21253" y="1650"/>
                    <a:pt x="21263" y="1660"/>
                  </a:cubicBezTo>
                  <a:cubicBezTo>
                    <a:pt x="21292" y="1688"/>
                    <a:pt x="21334" y="1717"/>
                    <a:pt x="21363" y="1759"/>
                  </a:cubicBezTo>
                  <a:cubicBezTo>
                    <a:pt x="21534" y="1916"/>
                    <a:pt x="21634" y="2031"/>
                    <a:pt x="21720" y="2158"/>
                  </a:cubicBezTo>
                  <a:cubicBezTo>
                    <a:pt x="22005" y="2558"/>
                    <a:pt x="22247" y="2957"/>
                    <a:pt x="22532" y="3356"/>
                  </a:cubicBezTo>
                  <a:cubicBezTo>
                    <a:pt x="23146" y="4183"/>
                    <a:pt x="23802" y="4997"/>
                    <a:pt x="24414" y="5824"/>
                  </a:cubicBezTo>
                  <a:cubicBezTo>
                    <a:pt x="25042" y="6679"/>
                    <a:pt x="25684" y="7535"/>
                    <a:pt x="26312" y="8391"/>
                  </a:cubicBezTo>
                  <a:cubicBezTo>
                    <a:pt x="26939" y="9246"/>
                    <a:pt x="27580" y="10102"/>
                    <a:pt x="28208" y="10943"/>
                  </a:cubicBezTo>
                  <a:cubicBezTo>
                    <a:pt x="28721" y="11642"/>
                    <a:pt x="29206" y="12369"/>
                    <a:pt x="29848" y="12954"/>
                  </a:cubicBezTo>
                  <a:cubicBezTo>
                    <a:pt x="30445" y="13478"/>
                    <a:pt x="31116" y="13825"/>
                    <a:pt x="31887" y="13825"/>
                  </a:cubicBezTo>
                  <a:cubicBezTo>
                    <a:pt x="32017" y="13825"/>
                    <a:pt x="32150" y="13815"/>
                    <a:pt x="32286" y="13795"/>
                  </a:cubicBezTo>
                  <a:cubicBezTo>
                    <a:pt x="33056" y="13667"/>
                    <a:pt x="33727" y="13211"/>
                    <a:pt x="34225" y="12625"/>
                  </a:cubicBezTo>
                  <a:cubicBezTo>
                    <a:pt x="34710" y="12070"/>
                    <a:pt x="35067" y="11428"/>
                    <a:pt x="35467" y="10815"/>
                  </a:cubicBezTo>
                  <a:cubicBezTo>
                    <a:pt x="35866" y="10230"/>
                    <a:pt x="36250" y="9631"/>
                    <a:pt x="36636" y="9032"/>
                  </a:cubicBezTo>
                  <a:cubicBezTo>
                    <a:pt x="36849" y="8718"/>
                    <a:pt x="37077" y="8391"/>
                    <a:pt x="37306" y="8077"/>
                  </a:cubicBezTo>
                  <a:cubicBezTo>
                    <a:pt x="37334" y="8034"/>
                    <a:pt x="37363" y="8005"/>
                    <a:pt x="37391" y="7963"/>
                  </a:cubicBezTo>
                  <a:cubicBezTo>
                    <a:pt x="37397" y="7957"/>
                    <a:pt x="37412" y="7939"/>
                    <a:pt x="37424" y="7926"/>
                  </a:cubicBezTo>
                  <a:lnTo>
                    <a:pt x="37424" y="7926"/>
                  </a:lnTo>
                  <a:lnTo>
                    <a:pt x="37406" y="7948"/>
                  </a:lnTo>
                  <a:cubicBezTo>
                    <a:pt x="37429" y="7920"/>
                    <a:pt x="37437" y="7911"/>
                    <a:pt x="37437" y="7911"/>
                  </a:cubicBezTo>
                  <a:lnTo>
                    <a:pt x="37437" y="7911"/>
                  </a:lnTo>
                  <a:cubicBezTo>
                    <a:pt x="37437" y="7911"/>
                    <a:pt x="37431" y="7917"/>
                    <a:pt x="37424" y="7926"/>
                  </a:cubicBezTo>
                  <a:lnTo>
                    <a:pt x="37424" y="7926"/>
                  </a:lnTo>
                  <a:lnTo>
                    <a:pt x="37577" y="7735"/>
                  </a:lnTo>
                  <a:cubicBezTo>
                    <a:pt x="37691" y="7577"/>
                    <a:pt x="37819" y="7435"/>
                    <a:pt x="37962" y="7292"/>
                  </a:cubicBezTo>
                  <a:cubicBezTo>
                    <a:pt x="38205" y="7022"/>
                    <a:pt x="38475" y="6765"/>
                    <a:pt x="38760" y="6537"/>
                  </a:cubicBezTo>
                  <a:lnTo>
                    <a:pt x="38760" y="6537"/>
                  </a:lnTo>
                  <a:cubicBezTo>
                    <a:pt x="38739" y="6552"/>
                    <a:pt x="38730" y="6558"/>
                    <a:pt x="38730" y="6558"/>
                  </a:cubicBezTo>
                  <a:cubicBezTo>
                    <a:pt x="38728" y="6558"/>
                    <a:pt x="38841" y="6474"/>
                    <a:pt x="38874" y="6451"/>
                  </a:cubicBezTo>
                  <a:cubicBezTo>
                    <a:pt x="38946" y="6408"/>
                    <a:pt x="39017" y="6351"/>
                    <a:pt x="39089" y="6309"/>
                  </a:cubicBezTo>
                  <a:cubicBezTo>
                    <a:pt x="39260" y="6208"/>
                    <a:pt x="39416" y="6123"/>
                    <a:pt x="39602" y="6037"/>
                  </a:cubicBezTo>
                  <a:cubicBezTo>
                    <a:pt x="39606" y="6034"/>
                    <a:pt x="39615" y="6029"/>
                    <a:pt x="39626" y="6025"/>
                  </a:cubicBezTo>
                  <a:lnTo>
                    <a:pt x="39626" y="6025"/>
                  </a:lnTo>
                  <a:lnTo>
                    <a:pt x="39602" y="6037"/>
                  </a:lnTo>
                  <a:cubicBezTo>
                    <a:pt x="39652" y="6021"/>
                    <a:pt x="39665" y="6015"/>
                    <a:pt x="39662" y="6015"/>
                  </a:cubicBezTo>
                  <a:lnTo>
                    <a:pt x="39662" y="6015"/>
                  </a:lnTo>
                  <a:cubicBezTo>
                    <a:pt x="39658" y="6015"/>
                    <a:pt x="39641" y="6020"/>
                    <a:pt x="39626" y="6025"/>
                  </a:cubicBezTo>
                  <a:lnTo>
                    <a:pt x="39626" y="6025"/>
                  </a:lnTo>
                  <a:lnTo>
                    <a:pt x="39688" y="5995"/>
                  </a:lnTo>
                  <a:cubicBezTo>
                    <a:pt x="39773" y="5966"/>
                    <a:pt x="39859" y="5938"/>
                    <a:pt x="39944" y="5923"/>
                  </a:cubicBezTo>
                  <a:cubicBezTo>
                    <a:pt x="40158" y="5852"/>
                    <a:pt x="40300" y="5824"/>
                    <a:pt x="40458" y="5824"/>
                  </a:cubicBezTo>
                  <a:cubicBezTo>
                    <a:pt x="40524" y="5824"/>
                    <a:pt x="40591" y="5817"/>
                    <a:pt x="40657" y="5817"/>
                  </a:cubicBezTo>
                  <a:cubicBezTo>
                    <a:pt x="40690" y="5817"/>
                    <a:pt x="40724" y="5819"/>
                    <a:pt x="40757" y="5824"/>
                  </a:cubicBezTo>
                  <a:cubicBezTo>
                    <a:pt x="40777" y="5824"/>
                    <a:pt x="40919" y="5838"/>
                    <a:pt x="40954" y="5841"/>
                  </a:cubicBezTo>
                  <a:lnTo>
                    <a:pt x="40954" y="5841"/>
                  </a:lnTo>
                  <a:cubicBezTo>
                    <a:pt x="41159" y="5871"/>
                    <a:pt x="41351" y="5926"/>
                    <a:pt x="41555" y="5995"/>
                  </a:cubicBezTo>
                  <a:cubicBezTo>
                    <a:pt x="41599" y="6009"/>
                    <a:pt x="41641" y="6037"/>
                    <a:pt x="41684" y="6052"/>
                  </a:cubicBezTo>
                  <a:cubicBezTo>
                    <a:pt x="41668" y="6043"/>
                    <a:pt x="41637" y="6026"/>
                    <a:pt x="41638" y="6026"/>
                  </a:cubicBezTo>
                  <a:lnTo>
                    <a:pt x="41638" y="6026"/>
                  </a:lnTo>
                  <a:cubicBezTo>
                    <a:pt x="41639" y="6026"/>
                    <a:pt x="41658" y="6036"/>
                    <a:pt x="41713" y="6066"/>
                  </a:cubicBezTo>
                  <a:lnTo>
                    <a:pt x="41969" y="6195"/>
                  </a:lnTo>
                  <a:cubicBezTo>
                    <a:pt x="42154" y="6294"/>
                    <a:pt x="42325" y="6408"/>
                    <a:pt x="42496" y="6522"/>
                  </a:cubicBezTo>
                  <a:cubicBezTo>
                    <a:pt x="42668" y="6636"/>
                    <a:pt x="42796" y="6750"/>
                    <a:pt x="42896" y="6822"/>
                  </a:cubicBezTo>
                  <a:cubicBezTo>
                    <a:pt x="43067" y="6950"/>
                    <a:pt x="43224" y="7092"/>
                    <a:pt x="43381" y="7235"/>
                  </a:cubicBezTo>
                  <a:cubicBezTo>
                    <a:pt x="44964" y="8604"/>
                    <a:pt x="46504" y="10030"/>
                    <a:pt x="48058" y="11442"/>
                  </a:cubicBezTo>
                  <a:lnTo>
                    <a:pt x="49256" y="12511"/>
                  </a:lnTo>
                  <a:cubicBezTo>
                    <a:pt x="49400" y="12649"/>
                    <a:pt x="49585" y="12720"/>
                    <a:pt x="49769" y="12720"/>
                  </a:cubicBezTo>
                  <a:cubicBezTo>
                    <a:pt x="49949" y="12720"/>
                    <a:pt x="50128" y="12652"/>
                    <a:pt x="50269" y="12511"/>
                  </a:cubicBezTo>
                  <a:cubicBezTo>
                    <a:pt x="50526" y="12255"/>
                    <a:pt x="50554" y="11756"/>
                    <a:pt x="50269" y="11499"/>
                  </a:cubicBezTo>
                  <a:cubicBezTo>
                    <a:pt x="48628" y="10016"/>
                    <a:pt x="46989" y="8533"/>
                    <a:pt x="45348" y="7064"/>
                  </a:cubicBezTo>
                  <a:cubicBezTo>
                    <a:pt x="44023" y="5881"/>
                    <a:pt x="42582" y="4411"/>
                    <a:pt x="40686" y="4383"/>
                  </a:cubicBezTo>
                  <a:cubicBezTo>
                    <a:pt x="40665" y="4383"/>
                    <a:pt x="40644" y="4382"/>
                    <a:pt x="40624" y="4382"/>
                  </a:cubicBezTo>
                  <a:cubicBezTo>
                    <a:pt x="38940" y="4382"/>
                    <a:pt x="37522" y="5525"/>
                    <a:pt x="36522" y="6765"/>
                  </a:cubicBezTo>
                  <a:cubicBezTo>
                    <a:pt x="35552" y="7948"/>
                    <a:pt x="34754" y="9275"/>
                    <a:pt x="33940" y="10558"/>
                  </a:cubicBezTo>
                  <a:cubicBezTo>
                    <a:pt x="33749" y="10845"/>
                    <a:pt x="33557" y="11145"/>
                    <a:pt x="33354" y="11420"/>
                  </a:cubicBezTo>
                  <a:lnTo>
                    <a:pt x="33354" y="11420"/>
                  </a:lnTo>
                  <a:cubicBezTo>
                    <a:pt x="33355" y="11420"/>
                    <a:pt x="33355" y="11419"/>
                    <a:pt x="33355" y="11419"/>
                  </a:cubicBezTo>
                  <a:lnTo>
                    <a:pt x="33355" y="11419"/>
                  </a:lnTo>
                  <a:cubicBezTo>
                    <a:pt x="33354" y="11419"/>
                    <a:pt x="33267" y="11535"/>
                    <a:pt x="33256" y="11556"/>
                  </a:cubicBezTo>
                  <a:cubicBezTo>
                    <a:pt x="33185" y="11627"/>
                    <a:pt x="33128" y="11699"/>
                    <a:pt x="33056" y="11770"/>
                  </a:cubicBezTo>
                  <a:lnTo>
                    <a:pt x="32885" y="11941"/>
                  </a:lnTo>
                  <a:cubicBezTo>
                    <a:pt x="32862" y="11963"/>
                    <a:pt x="32733" y="12067"/>
                    <a:pt x="32736" y="12067"/>
                  </a:cubicBezTo>
                  <a:cubicBezTo>
                    <a:pt x="32737" y="12067"/>
                    <a:pt x="32747" y="12059"/>
                    <a:pt x="32771" y="12041"/>
                  </a:cubicBezTo>
                  <a:lnTo>
                    <a:pt x="32771" y="12041"/>
                  </a:lnTo>
                  <a:cubicBezTo>
                    <a:pt x="32714" y="12098"/>
                    <a:pt x="32643" y="12141"/>
                    <a:pt x="32571" y="12184"/>
                  </a:cubicBezTo>
                  <a:cubicBezTo>
                    <a:pt x="32543" y="12198"/>
                    <a:pt x="32500" y="12226"/>
                    <a:pt x="32472" y="12241"/>
                  </a:cubicBezTo>
                  <a:cubicBezTo>
                    <a:pt x="32472" y="12241"/>
                    <a:pt x="32422" y="12264"/>
                    <a:pt x="32388" y="12280"/>
                  </a:cubicBezTo>
                  <a:lnTo>
                    <a:pt x="32388" y="12280"/>
                  </a:lnTo>
                  <a:cubicBezTo>
                    <a:pt x="32367" y="12288"/>
                    <a:pt x="32341" y="12298"/>
                    <a:pt x="32329" y="12298"/>
                  </a:cubicBezTo>
                  <a:cubicBezTo>
                    <a:pt x="32301" y="12312"/>
                    <a:pt x="32257" y="12327"/>
                    <a:pt x="32215" y="12340"/>
                  </a:cubicBezTo>
                  <a:cubicBezTo>
                    <a:pt x="32142" y="12365"/>
                    <a:pt x="32058" y="12379"/>
                    <a:pt x="31973" y="12391"/>
                  </a:cubicBezTo>
                  <a:lnTo>
                    <a:pt x="31973" y="12391"/>
                  </a:lnTo>
                  <a:cubicBezTo>
                    <a:pt x="31941" y="12391"/>
                    <a:pt x="31829" y="12397"/>
                    <a:pt x="31801" y="12397"/>
                  </a:cubicBezTo>
                  <a:lnTo>
                    <a:pt x="31701" y="12397"/>
                  </a:lnTo>
                  <a:cubicBezTo>
                    <a:pt x="31680" y="12393"/>
                    <a:pt x="31655" y="12388"/>
                    <a:pt x="31645" y="12384"/>
                  </a:cubicBezTo>
                  <a:lnTo>
                    <a:pt x="31516" y="12340"/>
                  </a:lnTo>
                  <a:cubicBezTo>
                    <a:pt x="31510" y="12340"/>
                    <a:pt x="31484" y="12333"/>
                    <a:pt x="31461" y="12326"/>
                  </a:cubicBezTo>
                  <a:lnTo>
                    <a:pt x="31461" y="12326"/>
                  </a:lnTo>
                  <a:cubicBezTo>
                    <a:pt x="31438" y="12315"/>
                    <a:pt x="31396" y="12298"/>
                    <a:pt x="31388" y="12298"/>
                  </a:cubicBezTo>
                  <a:cubicBezTo>
                    <a:pt x="31331" y="12269"/>
                    <a:pt x="31288" y="12241"/>
                    <a:pt x="31246" y="12212"/>
                  </a:cubicBezTo>
                  <a:cubicBezTo>
                    <a:pt x="31173" y="12176"/>
                    <a:pt x="31110" y="12129"/>
                    <a:pt x="31050" y="12090"/>
                  </a:cubicBezTo>
                  <a:lnTo>
                    <a:pt x="31050" y="12090"/>
                  </a:lnTo>
                  <a:cubicBezTo>
                    <a:pt x="31052" y="12091"/>
                    <a:pt x="31054" y="12092"/>
                    <a:pt x="31054" y="12092"/>
                  </a:cubicBezTo>
                  <a:cubicBezTo>
                    <a:pt x="31060" y="12092"/>
                    <a:pt x="31013" y="12055"/>
                    <a:pt x="31003" y="12055"/>
                  </a:cubicBezTo>
                  <a:cubicBezTo>
                    <a:pt x="30960" y="12013"/>
                    <a:pt x="30917" y="11969"/>
                    <a:pt x="30875" y="11941"/>
                  </a:cubicBezTo>
                  <a:cubicBezTo>
                    <a:pt x="30717" y="11798"/>
                    <a:pt x="30590" y="11656"/>
                    <a:pt x="30447" y="11513"/>
                  </a:cubicBezTo>
                  <a:cubicBezTo>
                    <a:pt x="30318" y="11371"/>
                    <a:pt x="30204" y="11228"/>
                    <a:pt x="30090" y="11072"/>
                  </a:cubicBezTo>
                  <a:cubicBezTo>
                    <a:pt x="30083" y="11063"/>
                    <a:pt x="30078" y="11057"/>
                    <a:pt x="30074" y="11053"/>
                  </a:cubicBezTo>
                  <a:lnTo>
                    <a:pt x="30074" y="11053"/>
                  </a:lnTo>
                  <a:cubicBezTo>
                    <a:pt x="30059" y="11026"/>
                    <a:pt x="30032" y="10999"/>
                    <a:pt x="30004" y="10971"/>
                  </a:cubicBezTo>
                  <a:cubicBezTo>
                    <a:pt x="29934" y="10872"/>
                    <a:pt x="29862" y="10786"/>
                    <a:pt x="29805" y="10686"/>
                  </a:cubicBezTo>
                  <a:cubicBezTo>
                    <a:pt x="29149" y="9817"/>
                    <a:pt x="28493" y="8933"/>
                    <a:pt x="27837" y="8048"/>
                  </a:cubicBezTo>
                  <a:cubicBezTo>
                    <a:pt x="26553" y="6322"/>
                    <a:pt x="25256" y="4611"/>
                    <a:pt x="23973" y="2886"/>
                  </a:cubicBezTo>
                  <a:cubicBezTo>
                    <a:pt x="23659" y="2472"/>
                    <a:pt x="23374" y="2044"/>
                    <a:pt x="23089" y="1616"/>
                  </a:cubicBezTo>
                  <a:cubicBezTo>
                    <a:pt x="22846" y="1246"/>
                    <a:pt x="22575" y="890"/>
                    <a:pt x="22233" y="605"/>
                  </a:cubicBezTo>
                  <a:cubicBezTo>
                    <a:pt x="21847" y="276"/>
                    <a:pt x="21420" y="48"/>
                    <a:pt x="20921" y="6"/>
                  </a:cubicBezTo>
                  <a:cubicBezTo>
                    <a:pt x="20879" y="2"/>
                    <a:pt x="20837" y="0"/>
                    <a:pt x="207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5923675" y="2477125"/>
              <a:ext cx="1263825" cy="507925"/>
            </a:xfrm>
            <a:custGeom>
              <a:avLst/>
              <a:gdLst/>
              <a:ahLst/>
              <a:cxnLst/>
              <a:rect l="l" t="t" r="r" b="b"/>
              <a:pathLst>
                <a:path w="50553" h="20317" extrusionOk="0">
                  <a:moveTo>
                    <a:pt x="20805" y="1421"/>
                  </a:moveTo>
                  <a:cubicBezTo>
                    <a:pt x="20803" y="1421"/>
                    <a:pt x="20800" y="1422"/>
                    <a:pt x="20798" y="1422"/>
                  </a:cubicBezTo>
                  <a:lnTo>
                    <a:pt x="20798" y="1422"/>
                  </a:lnTo>
                  <a:cubicBezTo>
                    <a:pt x="20800" y="1421"/>
                    <a:pt x="20803" y="1421"/>
                    <a:pt x="20805" y="1421"/>
                  </a:cubicBezTo>
                  <a:close/>
                  <a:moveTo>
                    <a:pt x="21211" y="1609"/>
                  </a:moveTo>
                  <a:cubicBezTo>
                    <a:pt x="21224" y="1617"/>
                    <a:pt x="21236" y="1626"/>
                    <a:pt x="21248" y="1635"/>
                  </a:cubicBezTo>
                  <a:cubicBezTo>
                    <a:pt x="21230" y="1622"/>
                    <a:pt x="21218" y="1614"/>
                    <a:pt x="21211" y="1609"/>
                  </a:cubicBezTo>
                  <a:close/>
                  <a:moveTo>
                    <a:pt x="31424" y="12309"/>
                  </a:moveTo>
                  <a:cubicBezTo>
                    <a:pt x="31446" y="12318"/>
                    <a:pt x="31466" y="12325"/>
                    <a:pt x="31467" y="12325"/>
                  </a:cubicBezTo>
                  <a:cubicBezTo>
                    <a:pt x="31467" y="12325"/>
                    <a:pt x="31461" y="12323"/>
                    <a:pt x="31443" y="12316"/>
                  </a:cubicBezTo>
                  <a:cubicBezTo>
                    <a:pt x="31435" y="12313"/>
                    <a:pt x="31429" y="12311"/>
                    <a:pt x="31424" y="12309"/>
                  </a:cubicBezTo>
                  <a:close/>
                  <a:moveTo>
                    <a:pt x="20760" y="1"/>
                  </a:moveTo>
                  <a:cubicBezTo>
                    <a:pt x="20306" y="1"/>
                    <a:pt x="19881" y="213"/>
                    <a:pt x="19537" y="494"/>
                  </a:cubicBezTo>
                  <a:cubicBezTo>
                    <a:pt x="18710" y="1164"/>
                    <a:pt x="18381" y="2234"/>
                    <a:pt x="17997" y="3175"/>
                  </a:cubicBezTo>
                  <a:cubicBezTo>
                    <a:pt x="17582" y="4174"/>
                    <a:pt x="17183" y="5172"/>
                    <a:pt x="16770" y="6170"/>
                  </a:cubicBezTo>
                  <a:cubicBezTo>
                    <a:pt x="15959" y="8160"/>
                    <a:pt x="15178" y="10164"/>
                    <a:pt x="14438" y="12183"/>
                  </a:cubicBezTo>
                  <a:lnTo>
                    <a:pt x="14438" y="12183"/>
                  </a:lnTo>
                  <a:cubicBezTo>
                    <a:pt x="13055" y="9875"/>
                    <a:pt x="11375" y="7743"/>
                    <a:pt x="9454" y="5870"/>
                  </a:cubicBezTo>
                  <a:cubicBezTo>
                    <a:pt x="8798" y="5242"/>
                    <a:pt x="8114" y="4630"/>
                    <a:pt x="7401" y="4059"/>
                  </a:cubicBezTo>
                  <a:cubicBezTo>
                    <a:pt x="7251" y="3937"/>
                    <a:pt x="7035" y="3857"/>
                    <a:pt x="6827" y="3857"/>
                  </a:cubicBezTo>
                  <a:cubicBezTo>
                    <a:pt x="6598" y="3857"/>
                    <a:pt x="6379" y="3955"/>
                    <a:pt x="6275" y="4202"/>
                  </a:cubicBezTo>
                  <a:cubicBezTo>
                    <a:pt x="4563" y="8109"/>
                    <a:pt x="2995" y="12074"/>
                    <a:pt x="1440" y="16052"/>
                  </a:cubicBezTo>
                  <a:cubicBezTo>
                    <a:pt x="1012" y="17164"/>
                    <a:pt x="570" y="18291"/>
                    <a:pt x="128" y="19404"/>
                  </a:cubicBezTo>
                  <a:cubicBezTo>
                    <a:pt x="0" y="19774"/>
                    <a:pt x="285" y="20202"/>
                    <a:pt x="641" y="20288"/>
                  </a:cubicBezTo>
                  <a:cubicBezTo>
                    <a:pt x="709" y="20307"/>
                    <a:pt x="774" y="20316"/>
                    <a:pt x="838" y="20316"/>
                  </a:cubicBezTo>
                  <a:cubicBezTo>
                    <a:pt x="1150" y="20316"/>
                    <a:pt x="1407" y="20096"/>
                    <a:pt x="1525" y="19788"/>
                  </a:cubicBezTo>
                  <a:cubicBezTo>
                    <a:pt x="3052" y="15896"/>
                    <a:pt x="4548" y="11988"/>
                    <a:pt x="6160" y="8109"/>
                  </a:cubicBezTo>
                  <a:cubicBezTo>
                    <a:pt x="6491" y="7319"/>
                    <a:pt x="6822" y="6521"/>
                    <a:pt x="7165" y="5727"/>
                  </a:cubicBezTo>
                  <a:lnTo>
                    <a:pt x="7165" y="5727"/>
                  </a:lnTo>
                  <a:cubicBezTo>
                    <a:pt x="9265" y="7558"/>
                    <a:pt x="11106" y="9645"/>
                    <a:pt x="12606" y="11960"/>
                  </a:cubicBezTo>
                  <a:cubicBezTo>
                    <a:pt x="13091" y="12715"/>
                    <a:pt x="13547" y="13485"/>
                    <a:pt x="13975" y="14284"/>
                  </a:cubicBezTo>
                  <a:cubicBezTo>
                    <a:pt x="14087" y="14507"/>
                    <a:pt x="14339" y="14634"/>
                    <a:pt x="14582" y="14634"/>
                  </a:cubicBezTo>
                  <a:cubicBezTo>
                    <a:pt x="14618" y="14634"/>
                    <a:pt x="14653" y="14631"/>
                    <a:pt x="14688" y="14626"/>
                  </a:cubicBezTo>
                  <a:cubicBezTo>
                    <a:pt x="14973" y="14584"/>
                    <a:pt x="15187" y="14398"/>
                    <a:pt x="15287" y="14112"/>
                  </a:cubicBezTo>
                  <a:cubicBezTo>
                    <a:pt x="15972" y="12116"/>
                    <a:pt x="16727" y="10148"/>
                    <a:pt x="17497" y="8195"/>
                  </a:cubicBezTo>
                  <a:cubicBezTo>
                    <a:pt x="17896" y="7197"/>
                    <a:pt x="18295" y="6212"/>
                    <a:pt x="18695" y="5229"/>
                  </a:cubicBezTo>
                  <a:cubicBezTo>
                    <a:pt x="19065" y="4330"/>
                    <a:pt x="19451" y="3318"/>
                    <a:pt x="19836" y="2491"/>
                  </a:cubicBezTo>
                  <a:cubicBezTo>
                    <a:pt x="19921" y="2291"/>
                    <a:pt x="20035" y="2105"/>
                    <a:pt x="20149" y="1920"/>
                  </a:cubicBezTo>
                  <a:cubicBezTo>
                    <a:pt x="20193" y="1863"/>
                    <a:pt x="20221" y="1835"/>
                    <a:pt x="20292" y="1749"/>
                  </a:cubicBezTo>
                  <a:cubicBezTo>
                    <a:pt x="20364" y="1677"/>
                    <a:pt x="20463" y="1578"/>
                    <a:pt x="20506" y="1550"/>
                  </a:cubicBezTo>
                  <a:cubicBezTo>
                    <a:pt x="20549" y="1521"/>
                    <a:pt x="20592" y="1506"/>
                    <a:pt x="20634" y="1478"/>
                  </a:cubicBezTo>
                  <a:cubicBezTo>
                    <a:pt x="20652" y="1468"/>
                    <a:pt x="20660" y="1462"/>
                    <a:pt x="20664" y="1460"/>
                  </a:cubicBezTo>
                  <a:lnTo>
                    <a:pt x="20664" y="1460"/>
                  </a:lnTo>
                  <a:cubicBezTo>
                    <a:pt x="20701" y="1449"/>
                    <a:pt x="20739" y="1448"/>
                    <a:pt x="20777" y="1436"/>
                  </a:cubicBezTo>
                  <a:lnTo>
                    <a:pt x="20820" y="1436"/>
                  </a:lnTo>
                  <a:cubicBezTo>
                    <a:pt x="20795" y="1431"/>
                    <a:pt x="20787" y="1429"/>
                    <a:pt x="20789" y="1429"/>
                  </a:cubicBezTo>
                  <a:lnTo>
                    <a:pt x="20789" y="1429"/>
                  </a:lnTo>
                  <a:cubicBezTo>
                    <a:pt x="20794" y="1429"/>
                    <a:pt x="20857" y="1440"/>
                    <a:pt x="20877" y="1449"/>
                  </a:cubicBezTo>
                  <a:cubicBezTo>
                    <a:pt x="20919" y="1449"/>
                    <a:pt x="20948" y="1464"/>
                    <a:pt x="20991" y="1478"/>
                  </a:cubicBezTo>
                  <a:cubicBezTo>
                    <a:pt x="20999" y="1481"/>
                    <a:pt x="21004" y="1482"/>
                    <a:pt x="21007" y="1483"/>
                  </a:cubicBezTo>
                  <a:lnTo>
                    <a:pt x="21007" y="1483"/>
                  </a:lnTo>
                  <a:cubicBezTo>
                    <a:pt x="21011" y="1486"/>
                    <a:pt x="21015" y="1489"/>
                    <a:pt x="21020" y="1493"/>
                  </a:cubicBezTo>
                  <a:cubicBezTo>
                    <a:pt x="21077" y="1539"/>
                    <a:pt x="21145" y="1567"/>
                    <a:pt x="21207" y="1606"/>
                  </a:cubicBezTo>
                  <a:lnTo>
                    <a:pt x="21207" y="1606"/>
                  </a:lnTo>
                  <a:cubicBezTo>
                    <a:pt x="21218" y="1615"/>
                    <a:pt x="21254" y="1641"/>
                    <a:pt x="21262" y="1649"/>
                  </a:cubicBezTo>
                  <a:cubicBezTo>
                    <a:pt x="21290" y="1677"/>
                    <a:pt x="21319" y="1721"/>
                    <a:pt x="21362" y="1749"/>
                  </a:cubicBezTo>
                  <a:cubicBezTo>
                    <a:pt x="21533" y="1906"/>
                    <a:pt x="21619" y="2034"/>
                    <a:pt x="21718" y="2162"/>
                  </a:cubicBezTo>
                  <a:cubicBezTo>
                    <a:pt x="21989" y="2548"/>
                    <a:pt x="22246" y="2961"/>
                    <a:pt x="22531" y="3346"/>
                  </a:cubicBezTo>
                  <a:cubicBezTo>
                    <a:pt x="23144" y="4174"/>
                    <a:pt x="23786" y="4986"/>
                    <a:pt x="24399" y="5813"/>
                  </a:cubicBezTo>
                  <a:cubicBezTo>
                    <a:pt x="25041" y="6669"/>
                    <a:pt x="25669" y="7524"/>
                    <a:pt x="26310" y="8380"/>
                  </a:cubicBezTo>
                  <a:cubicBezTo>
                    <a:pt x="26937" y="9235"/>
                    <a:pt x="27565" y="10091"/>
                    <a:pt x="28207" y="10947"/>
                  </a:cubicBezTo>
                  <a:cubicBezTo>
                    <a:pt x="28720" y="11631"/>
                    <a:pt x="29205" y="12373"/>
                    <a:pt x="29846" y="12943"/>
                  </a:cubicBezTo>
                  <a:cubicBezTo>
                    <a:pt x="30425" y="13474"/>
                    <a:pt x="31096" y="13821"/>
                    <a:pt x="31859" y="13821"/>
                  </a:cubicBezTo>
                  <a:cubicBezTo>
                    <a:pt x="31998" y="13821"/>
                    <a:pt x="32140" y="13809"/>
                    <a:pt x="32285" y="13785"/>
                  </a:cubicBezTo>
                  <a:cubicBezTo>
                    <a:pt x="33055" y="13671"/>
                    <a:pt x="33711" y="13200"/>
                    <a:pt x="34225" y="12616"/>
                  </a:cubicBezTo>
                  <a:cubicBezTo>
                    <a:pt x="34695" y="12059"/>
                    <a:pt x="35066" y="11431"/>
                    <a:pt x="35465" y="10819"/>
                  </a:cubicBezTo>
                  <a:cubicBezTo>
                    <a:pt x="35850" y="10220"/>
                    <a:pt x="36235" y="9621"/>
                    <a:pt x="36634" y="9036"/>
                  </a:cubicBezTo>
                  <a:cubicBezTo>
                    <a:pt x="36849" y="8708"/>
                    <a:pt x="37062" y="8380"/>
                    <a:pt x="37305" y="8066"/>
                  </a:cubicBezTo>
                  <a:cubicBezTo>
                    <a:pt x="37319" y="8038"/>
                    <a:pt x="37347" y="7995"/>
                    <a:pt x="37376" y="7952"/>
                  </a:cubicBezTo>
                  <a:cubicBezTo>
                    <a:pt x="37382" y="7946"/>
                    <a:pt x="37398" y="7928"/>
                    <a:pt x="37409" y="7915"/>
                  </a:cubicBezTo>
                  <a:lnTo>
                    <a:pt x="37409" y="7915"/>
                  </a:lnTo>
                  <a:lnTo>
                    <a:pt x="37391" y="7938"/>
                  </a:lnTo>
                  <a:cubicBezTo>
                    <a:pt x="37414" y="7910"/>
                    <a:pt x="37422" y="7901"/>
                    <a:pt x="37421" y="7901"/>
                  </a:cubicBezTo>
                  <a:lnTo>
                    <a:pt x="37421" y="7901"/>
                  </a:lnTo>
                  <a:cubicBezTo>
                    <a:pt x="37421" y="7901"/>
                    <a:pt x="37416" y="7907"/>
                    <a:pt x="37409" y="7915"/>
                  </a:cubicBezTo>
                  <a:lnTo>
                    <a:pt x="37409" y="7915"/>
                  </a:lnTo>
                  <a:lnTo>
                    <a:pt x="37562" y="7724"/>
                  </a:lnTo>
                  <a:cubicBezTo>
                    <a:pt x="37689" y="7567"/>
                    <a:pt x="37818" y="7425"/>
                    <a:pt x="37946" y="7282"/>
                  </a:cubicBezTo>
                  <a:cubicBezTo>
                    <a:pt x="38203" y="7011"/>
                    <a:pt x="38459" y="6754"/>
                    <a:pt x="38745" y="6526"/>
                  </a:cubicBezTo>
                  <a:lnTo>
                    <a:pt x="38745" y="6526"/>
                  </a:lnTo>
                  <a:cubicBezTo>
                    <a:pt x="38725" y="6545"/>
                    <a:pt x="38719" y="6553"/>
                    <a:pt x="38722" y="6553"/>
                  </a:cubicBezTo>
                  <a:cubicBezTo>
                    <a:pt x="38730" y="6553"/>
                    <a:pt x="38840" y="6462"/>
                    <a:pt x="38874" y="6440"/>
                  </a:cubicBezTo>
                  <a:cubicBezTo>
                    <a:pt x="38944" y="6398"/>
                    <a:pt x="39016" y="6355"/>
                    <a:pt x="39087" y="6298"/>
                  </a:cubicBezTo>
                  <a:cubicBezTo>
                    <a:pt x="39244" y="6199"/>
                    <a:pt x="39415" y="6113"/>
                    <a:pt x="39587" y="6027"/>
                  </a:cubicBezTo>
                  <a:cubicBezTo>
                    <a:pt x="39603" y="6019"/>
                    <a:pt x="39644" y="6006"/>
                    <a:pt x="39652" y="6004"/>
                  </a:cubicBezTo>
                  <a:lnTo>
                    <a:pt x="39652" y="6004"/>
                  </a:lnTo>
                  <a:cubicBezTo>
                    <a:pt x="39635" y="6010"/>
                    <a:pt x="39618" y="6018"/>
                    <a:pt x="39600" y="6027"/>
                  </a:cubicBezTo>
                  <a:cubicBezTo>
                    <a:pt x="39645" y="6010"/>
                    <a:pt x="39657" y="6004"/>
                    <a:pt x="39653" y="6004"/>
                  </a:cubicBezTo>
                  <a:lnTo>
                    <a:pt x="39653" y="6004"/>
                  </a:lnTo>
                  <a:cubicBezTo>
                    <a:pt x="39653" y="6004"/>
                    <a:pt x="39653" y="6004"/>
                    <a:pt x="39652" y="6004"/>
                  </a:cubicBezTo>
                  <a:lnTo>
                    <a:pt x="39652" y="6004"/>
                  </a:lnTo>
                  <a:cubicBezTo>
                    <a:pt x="39663" y="6001"/>
                    <a:pt x="39675" y="5999"/>
                    <a:pt x="39686" y="5999"/>
                  </a:cubicBezTo>
                  <a:cubicBezTo>
                    <a:pt x="39771" y="5970"/>
                    <a:pt x="39843" y="5942"/>
                    <a:pt x="39929" y="5913"/>
                  </a:cubicBezTo>
                  <a:cubicBezTo>
                    <a:pt x="40157" y="5856"/>
                    <a:pt x="40300" y="5828"/>
                    <a:pt x="40456" y="5813"/>
                  </a:cubicBezTo>
                  <a:lnTo>
                    <a:pt x="40741" y="5813"/>
                  </a:lnTo>
                  <a:cubicBezTo>
                    <a:pt x="40759" y="5813"/>
                    <a:pt x="40871" y="5824"/>
                    <a:pt x="40921" y="5829"/>
                  </a:cubicBezTo>
                  <a:lnTo>
                    <a:pt x="40921" y="5829"/>
                  </a:lnTo>
                  <a:cubicBezTo>
                    <a:pt x="41133" y="5858"/>
                    <a:pt x="41343" y="5915"/>
                    <a:pt x="41540" y="5999"/>
                  </a:cubicBezTo>
                  <a:cubicBezTo>
                    <a:pt x="41575" y="6010"/>
                    <a:pt x="41610" y="6022"/>
                    <a:pt x="41652" y="6033"/>
                  </a:cubicBezTo>
                  <a:lnTo>
                    <a:pt x="41652" y="6033"/>
                  </a:lnTo>
                  <a:cubicBezTo>
                    <a:pt x="41663" y="6039"/>
                    <a:pt x="41677" y="6046"/>
                    <a:pt x="41697" y="6056"/>
                  </a:cubicBezTo>
                  <a:cubicBezTo>
                    <a:pt x="41783" y="6098"/>
                    <a:pt x="41882" y="6141"/>
                    <a:pt x="41968" y="6199"/>
                  </a:cubicBezTo>
                  <a:cubicBezTo>
                    <a:pt x="42139" y="6298"/>
                    <a:pt x="42325" y="6398"/>
                    <a:pt x="42496" y="6526"/>
                  </a:cubicBezTo>
                  <a:cubicBezTo>
                    <a:pt x="42667" y="6640"/>
                    <a:pt x="42795" y="6740"/>
                    <a:pt x="42895" y="6811"/>
                  </a:cubicBezTo>
                  <a:cubicBezTo>
                    <a:pt x="43051" y="6954"/>
                    <a:pt x="43222" y="7083"/>
                    <a:pt x="43380" y="7225"/>
                  </a:cubicBezTo>
                  <a:cubicBezTo>
                    <a:pt x="44948" y="8608"/>
                    <a:pt x="46502" y="10034"/>
                    <a:pt x="48057" y="11431"/>
                  </a:cubicBezTo>
                  <a:cubicBezTo>
                    <a:pt x="48442" y="11789"/>
                    <a:pt x="48841" y="12159"/>
                    <a:pt x="49240" y="12515"/>
                  </a:cubicBezTo>
                  <a:cubicBezTo>
                    <a:pt x="49387" y="12647"/>
                    <a:pt x="49578" y="12719"/>
                    <a:pt x="49766" y="12719"/>
                  </a:cubicBezTo>
                  <a:cubicBezTo>
                    <a:pt x="49945" y="12719"/>
                    <a:pt x="50121" y="12654"/>
                    <a:pt x="50253" y="12515"/>
                  </a:cubicBezTo>
                  <a:cubicBezTo>
                    <a:pt x="50524" y="12245"/>
                    <a:pt x="50552" y="11760"/>
                    <a:pt x="50253" y="11489"/>
                  </a:cubicBezTo>
                  <a:cubicBezTo>
                    <a:pt x="48628" y="10020"/>
                    <a:pt x="46987" y="8537"/>
                    <a:pt x="45348" y="7054"/>
                  </a:cubicBezTo>
                  <a:cubicBezTo>
                    <a:pt x="44021" y="5870"/>
                    <a:pt x="42581" y="4415"/>
                    <a:pt x="40670" y="4373"/>
                  </a:cubicBezTo>
                  <a:cubicBezTo>
                    <a:pt x="40650" y="4373"/>
                    <a:pt x="40629" y="4373"/>
                    <a:pt x="40608" y="4373"/>
                  </a:cubicBezTo>
                  <a:cubicBezTo>
                    <a:pt x="38925" y="4373"/>
                    <a:pt x="37521" y="5514"/>
                    <a:pt x="36506" y="6754"/>
                  </a:cubicBezTo>
                  <a:cubicBezTo>
                    <a:pt x="35550" y="7952"/>
                    <a:pt x="34738" y="9264"/>
                    <a:pt x="33925" y="10547"/>
                  </a:cubicBezTo>
                  <a:cubicBezTo>
                    <a:pt x="33740" y="10861"/>
                    <a:pt x="33540" y="11161"/>
                    <a:pt x="33326" y="11446"/>
                  </a:cubicBezTo>
                  <a:cubicBezTo>
                    <a:pt x="33345" y="11424"/>
                    <a:pt x="33352" y="11415"/>
                    <a:pt x="33353" y="11415"/>
                  </a:cubicBezTo>
                  <a:lnTo>
                    <a:pt x="33353" y="11415"/>
                  </a:lnTo>
                  <a:cubicBezTo>
                    <a:pt x="33354" y="11415"/>
                    <a:pt x="33262" y="11527"/>
                    <a:pt x="33240" y="11560"/>
                  </a:cubicBezTo>
                  <a:cubicBezTo>
                    <a:pt x="33183" y="11631"/>
                    <a:pt x="33126" y="11703"/>
                    <a:pt x="33055" y="11760"/>
                  </a:cubicBezTo>
                  <a:cubicBezTo>
                    <a:pt x="32998" y="11817"/>
                    <a:pt x="32941" y="11888"/>
                    <a:pt x="32884" y="11931"/>
                  </a:cubicBezTo>
                  <a:cubicBezTo>
                    <a:pt x="32861" y="11954"/>
                    <a:pt x="32718" y="12069"/>
                    <a:pt x="32730" y="12069"/>
                  </a:cubicBezTo>
                  <a:cubicBezTo>
                    <a:pt x="32730" y="12069"/>
                    <a:pt x="32730" y="12069"/>
                    <a:pt x="32730" y="12069"/>
                  </a:cubicBezTo>
                  <a:lnTo>
                    <a:pt x="32730" y="12069"/>
                  </a:lnTo>
                  <a:cubicBezTo>
                    <a:pt x="32672" y="12104"/>
                    <a:pt x="32617" y="12139"/>
                    <a:pt x="32571" y="12173"/>
                  </a:cubicBezTo>
                  <a:cubicBezTo>
                    <a:pt x="32527" y="12202"/>
                    <a:pt x="32499" y="12216"/>
                    <a:pt x="32456" y="12230"/>
                  </a:cubicBezTo>
                  <a:cubicBezTo>
                    <a:pt x="32456" y="12230"/>
                    <a:pt x="32346" y="12285"/>
                    <a:pt x="32354" y="12285"/>
                  </a:cubicBezTo>
                  <a:cubicBezTo>
                    <a:pt x="32356" y="12285"/>
                    <a:pt x="32365" y="12282"/>
                    <a:pt x="32385" y="12273"/>
                  </a:cubicBezTo>
                  <a:cubicBezTo>
                    <a:pt x="32405" y="12266"/>
                    <a:pt x="32414" y="12264"/>
                    <a:pt x="32414" y="12264"/>
                  </a:cubicBezTo>
                  <a:lnTo>
                    <a:pt x="32414" y="12264"/>
                  </a:lnTo>
                  <a:cubicBezTo>
                    <a:pt x="32415" y="12264"/>
                    <a:pt x="32339" y="12291"/>
                    <a:pt x="32328" y="12302"/>
                  </a:cubicBezTo>
                  <a:cubicBezTo>
                    <a:pt x="32285" y="12316"/>
                    <a:pt x="32242" y="12330"/>
                    <a:pt x="32213" y="12330"/>
                  </a:cubicBezTo>
                  <a:cubicBezTo>
                    <a:pt x="32114" y="12359"/>
                    <a:pt x="32029" y="12387"/>
                    <a:pt x="31928" y="12401"/>
                  </a:cubicBezTo>
                  <a:cubicBezTo>
                    <a:pt x="31976" y="12392"/>
                    <a:pt x="31982" y="12388"/>
                    <a:pt x="31967" y="12388"/>
                  </a:cubicBezTo>
                  <a:cubicBezTo>
                    <a:pt x="31938" y="12388"/>
                    <a:pt x="31824" y="12401"/>
                    <a:pt x="31786" y="12401"/>
                  </a:cubicBezTo>
                  <a:cubicBezTo>
                    <a:pt x="31758" y="12401"/>
                    <a:pt x="31730" y="12395"/>
                    <a:pt x="31702" y="12391"/>
                  </a:cubicBezTo>
                  <a:lnTo>
                    <a:pt x="31702" y="12391"/>
                  </a:lnTo>
                  <a:cubicBezTo>
                    <a:pt x="31717" y="12393"/>
                    <a:pt x="31725" y="12393"/>
                    <a:pt x="31728" y="12393"/>
                  </a:cubicBezTo>
                  <a:cubicBezTo>
                    <a:pt x="31740" y="12393"/>
                    <a:pt x="31659" y="12383"/>
                    <a:pt x="31629" y="12373"/>
                  </a:cubicBezTo>
                  <a:cubicBezTo>
                    <a:pt x="31586" y="12359"/>
                    <a:pt x="31544" y="12359"/>
                    <a:pt x="31500" y="12344"/>
                  </a:cubicBezTo>
                  <a:cubicBezTo>
                    <a:pt x="31490" y="12334"/>
                    <a:pt x="31413" y="12306"/>
                    <a:pt x="31414" y="12306"/>
                  </a:cubicBezTo>
                  <a:lnTo>
                    <a:pt x="31414" y="12306"/>
                  </a:lnTo>
                  <a:cubicBezTo>
                    <a:pt x="31415" y="12306"/>
                    <a:pt x="31418" y="12307"/>
                    <a:pt x="31424" y="12309"/>
                  </a:cubicBezTo>
                  <a:lnTo>
                    <a:pt x="31424" y="12309"/>
                  </a:lnTo>
                  <a:cubicBezTo>
                    <a:pt x="31404" y="12301"/>
                    <a:pt x="31383" y="12292"/>
                    <a:pt x="31373" y="12287"/>
                  </a:cubicBezTo>
                  <a:cubicBezTo>
                    <a:pt x="31329" y="12259"/>
                    <a:pt x="31287" y="12230"/>
                    <a:pt x="31230" y="12202"/>
                  </a:cubicBezTo>
                  <a:cubicBezTo>
                    <a:pt x="31163" y="12162"/>
                    <a:pt x="31096" y="12121"/>
                    <a:pt x="31018" y="12069"/>
                  </a:cubicBezTo>
                  <a:lnTo>
                    <a:pt x="31018" y="12069"/>
                  </a:lnTo>
                  <a:cubicBezTo>
                    <a:pt x="31005" y="12060"/>
                    <a:pt x="30992" y="12050"/>
                    <a:pt x="30987" y="12045"/>
                  </a:cubicBezTo>
                  <a:cubicBezTo>
                    <a:pt x="30945" y="12002"/>
                    <a:pt x="30902" y="11973"/>
                    <a:pt x="30859" y="11931"/>
                  </a:cubicBezTo>
                  <a:cubicBezTo>
                    <a:pt x="30717" y="11802"/>
                    <a:pt x="30574" y="11660"/>
                    <a:pt x="30445" y="11503"/>
                  </a:cubicBezTo>
                  <a:cubicBezTo>
                    <a:pt x="30317" y="11361"/>
                    <a:pt x="30203" y="11218"/>
                    <a:pt x="30074" y="11061"/>
                  </a:cubicBezTo>
                  <a:lnTo>
                    <a:pt x="30074" y="11061"/>
                  </a:lnTo>
                  <a:cubicBezTo>
                    <a:pt x="30090" y="11079"/>
                    <a:pt x="30095" y="11085"/>
                    <a:pt x="30095" y="11085"/>
                  </a:cubicBezTo>
                  <a:cubicBezTo>
                    <a:pt x="30095" y="11085"/>
                    <a:pt x="30084" y="11071"/>
                    <a:pt x="30073" y="11058"/>
                  </a:cubicBezTo>
                  <a:lnTo>
                    <a:pt x="30073" y="11058"/>
                  </a:lnTo>
                  <a:cubicBezTo>
                    <a:pt x="30073" y="11059"/>
                    <a:pt x="30074" y="11060"/>
                    <a:pt x="30074" y="11061"/>
                  </a:cubicBezTo>
                  <a:cubicBezTo>
                    <a:pt x="30059" y="11043"/>
                    <a:pt x="30054" y="11036"/>
                    <a:pt x="30054" y="11036"/>
                  </a:cubicBezTo>
                  <a:lnTo>
                    <a:pt x="30054" y="11036"/>
                  </a:lnTo>
                  <a:cubicBezTo>
                    <a:pt x="30054" y="11036"/>
                    <a:pt x="30063" y="11047"/>
                    <a:pt x="30073" y="11058"/>
                  </a:cubicBezTo>
                  <a:lnTo>
                    <a:pt x="30073" y="11058"/>
                  </a:lnTo>
                  <a:cubicBezTo>
                    <a:pt x="30045" y="11017"/>
                    <a:pt x="30017" y="10989"/>
                    <a:pt x="30004" y="10961"/>
                  </a:cubicBezTo>
                  <a:cubicBezTo>
                    <a:pt x="29932" y="10861"/>
                    <a:pt x="29861" y="10775"/>
                    <a:pt x="29789" y="10690"/>
                  </a:cubicBezTo>
                  <a:cubicBezTo>
                    <a:pt x="29133" y="9806"/>
                    <a:pt x="28492" y="8922"/>
                    <a:pt x="27836" y="8038"/>
                  </a:cubicBezTo>
                  <a:cubicBezTo>
                    <a:pt x="26553" y="6313"/>
                    <a:pt x="25254" y="4601"/>
                    <a:pt x="23957" y="2875"/>
                  </a:cubicBezTo>
                  <a:cubicBezTo>
                    <a:pt x="23657" y="2462"/>
                    <a:pt x="23358" y="2048"/>
                    <a:pt x="23087" y="1620"/>
                  </a:cubicBezTo>
                  <a:cubicBezTo>
                    <a:pt x="22830" y="1250"/>
                    <a:pt x="22560" y="879"/>
                    <a:pt x="22218" y="594"/>
                  </a:cubicBezTo>
                  <a:cubicBezTo>
                    <a:pt x="21847" y="280"/>
                    <a:pt x="21419" y="52"/>
                    <a:pt x="20919" y="10"/>
                  </a:cubicBezTo>
                  <a:cubicBezTo>
                    <a:pt x="20866" y="4"/>
                    <a:pt x="20813" y="1"/>
                    <a:pt x="20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5938975" y="2604125"/>
              <a:ext cx="1263850" cy="508150"/>
            </a:xfrm>
            <a:custGeom>
              <a:avLst/>
              <a:gdLst/>
              <a:ahLst/>
              <a:cxnLst/>
              <a:rect l="l" t="t" r="r" b="b"/>
              <a:pathLst>
                <a:path w="50554" h="20326" extrusionOk="0">
                  <a:moveTo>
                    <a:pt x="20821" y="1432"/>
                  </a:moveTo>
                  <a:cubicBezTo>
                    <a:pt x="20820" y="1432"/>
                    <a:pt x="20819" y="1432"/>
                    <a:pt x="20818" y="1432"/>
                  </a:cubicBezTo>
                  <a:lnTo>
                    <a:pt x="20818" y="1432"/>
                  </a:lnTo>
                  <a:cubicBezTo>
                    <a:pt x="20802" y="1432"/>
                    <a:pt x="20797" y="1432"/>
                    <a:pt x="20798" y="1433"/>
                  </a:cubicBezTo>
                  <a:lnTo>
                    <a:pt x="20798" y="1433"/>
                  </a:lnTo>
                  <a:cubicBezTo>
                    <a:pt x="20794" y="1433"/>
                    <a:pt x="20791" y="1433"/>
                    <a:pt x="20788" y="1433"/>
                  </a:cubicBezTo>
                  <a:lnTo>
                    <a:pt x="20788" y="1433"/>
                  </a:lnTo>
                  <a:cubicBezTo>
                    <a:pt x="20782" y="1433"/>
                    <a:pt x="20778" y="1432"/>
                    <a:pt x="20778" y="1432"/>
                  </a:cubicBezTo>
                  <a:close/>
                  <a:moveTo>
                    <a:pt x="39623" y="6028"/>
                  </a:moveTo>
                  <a:cubicBezTo>
                    <a:pt x="39615" y="6032"/>
                    <a:pt x="39608" y="6035"/>
                    <a:pt x="39602" y="6038"/>
                  </a:cubicBezTo>
                  <a:cubicBezTo>
                    <a:pt x="39610" y="6034"/>
                    <a:pt x="39617" y="6031"/>
                    <a:pt x="39623" y="6028"/>
                  </a:cubicBezTo>
                  <a:close/>
                  <a:moveTo>
                    <a:pt x="41639" y="6027"/>
                  </a:moveTo>
                  <a:cubicBezTo>
                    <a:pt x="41645" y="6031"/>
                    <a:pt x="41670" y="6045"/>
                    <a:pt x="41684" y="6053"/>
                  </a:cubicBezTo>
                  <a:cubicBezTo>
                    <a:pt x="41669" y="6043"/>
                    <a:pt x="41654" y="6034"/>
                    <a:pt x="41639" y="6027"/>
                  </a:cubicBezTo>
                  <a:close/>
                  <a:moveTo>
                    <a:pt x="20802" y="1"/>
                  </a:moveTo>
                  <a:cubicBezTo>
                    <a:pt x="20338" y="1"/>
                    <a:pt x="19902" y="204"/>
                    <a:pt x="19537" y="491"/>
                  </a:cubicBezTo>
                  <a:cubicBezTo>
                    <a:pt x="18725" y="1161"/>
                    <a:pt x="18396" y="2244"/>
                    <a:pt x="18012" y="3186"/>
                  </a:cubicBezTo>
                  <a:cubicBezTo>
                    <a:pt x="17598" y="4184"/>
                    <a:pt x="17185" y="5182"/>
                    <a:pt x="16786" y="6180"/>
                  </a:cubicBezTo>
                  <a:cubicBezTo>
                    <a:pt x="15974" y="8173"/>
                    <a:pt x="15191" y="10166"/>
                    <a:pt x="14451" y="12202"/>
                  </a:cubicBezTo>
                  <a:lnTo>
                    <a:pt x="14451" y="12202"/>
                  </a:lnTo>
                  <a:cubicBezTo>
                    <a:pt x="13075" y="9891"/>
                    <a:pt x="11390" y="7756"/>
                    <a:pt x="9456" y="5881"/>
                  </a:cubicBezTo>
                  <a:cubicBezTo>
                    <a:pt x="8800" y="5239"/>
                    <a:pt x="8115" y="4640"/>
                    <a:pt x="7416" y="4056"/>
                  </a:cubicBezTo>
                  <a:cubicBezTo>
                    <a:pt x="7269" y="3936"/>
                    <a:pt x="7055" y="3859"/>
                    <a:pt x="6850" y="3859"/>
                  </a:cubicBezTo>
                  <a:cubicBezTo>
                    <a:pt x="6618" y="3859"/>
                    <a:pt x="6396" y="3957"/>
                    <a:pt x="6290" y="4199"/>
                  </a:cubicBezTo>
                  <a:cubicBezTo>
                    <a:pt x="4564" y="8106"/>
                    <a:pt x="3010" y="12084"/>
                    <a:pt x="1455" y="16048"/>
                  </a:cubicBezTo>
                  <a:cubicBezTo>
                    <a:pt x="1014" y="17176"/>
                    <a:pt x="586" y="18288"/>
                    <a:pt x="143" y="19414"/>
                  </a:cubicBezTo>
                  <a:cubicBezTo>
                    <a:pt x="1" y="19771"/>
                    <a:pt x="301" y="20199"/>
                    <a:pt x="643" y="20298"/>
                  </a:cubicBezTo>
                  <a:cubicBezTo>
                    <a:pt x="711" y="20317"/>
                    <a:pt x="776" y="20325"/>
                    <a:pt x="838" y="20325"/>
                  </a:cubicBezTo>
                  <a:cubicBezTo>
                    <a:pt x="1158" y="20325"/>
                    <a:pt x="1408" y="20097"/>
                    <a:pt x="1527" y="19799"/>
                  </a:cubicBezTo>
                  <a:cubicBezTo>
                    <a:pt x="3052" y="15892"/>
                    <a:pt x="4550" y="11985"/>
                    <a:pt x="6161" y="8120"/>
                  </a:cubicBezTo>
                  <a:cubicBezTo>
                    <a:pt x="6492" y="7320"/>
                    <a:pt x="6831" y="6528"/>
                    <a:pt x="7177" y="5732"/>
                  </a:cubicBezTo>
                  <a:lnTo>
                    <a:pt x="7177" y="5732"/>
                  </a:lnTo>
                  <a:cubicBezTo>
                    <a:pt x="9276" y="7555"/>
                    <a:pt x="11106" y="9655"/>
                    <a:pt x="12607" y="11970"/>
                  </a:cubicBezTo>
                  <a:cubicBezTo>
                    <a:pt x="13106" y="12712"/>
                    <a:pt x="13563" y="13496"/>
                    <a:pt x="13976" y="14295"/>
                  </a:cubicBezTo>
                  <a:cubicBezTo>
                    <a:pt x="14105" y="14515"/>
                    <a:pt x="14376" y="14641"/>
                    <a:pt x="14617" y="14641"/>
                  </a:cubicBezTo>
                  <a:cubicBezTo>
                    <a:pt x="14641" y="14641"/>
                    <a:pt x="14665" y="14640"/>
                    <a:pt x="14689" y="14637"/>
                  </a:cubicBezTo>
                  <a:cubicBezTo>
                    <a:pt x="14989" y="14594"/>
                    <a:pt x="15202" y="14394"/>
                    <a:pt x="15288" y="14124"/>
                  </a:cubicBezTo>
                  <a:cubicBezTo>
                    <a:pt x="15987" y="12127"/>
                    <a:pt x="16729" y="10145"/>
                    <a:pt x="17512" y="8192"/>
                  </a:cubicBezTo>
                  <a:lnTo>
                    <a:pt x="18710" y="5239"/>
                  </a:lnTo>
                  <a:cubicBezTo>
                    <a:pt x="19081" y="4326"/>
                    <a:pt x="19452" y="3328"/>
                    <a:pt x="19837" y="2501"/>
                  </a:cubicBezTo>
                  <a:cubicBezTo>
                    <a:pt x="19937" y="2302"/>
                    <a:pt x="20037" y="2117"/>
                    <a:pt x="20165" y="1931"/>
                  </a:cubicBezTo>
                  <a:cubicBezTo>
                    <a:pt x="20208" y="1860"/>
                    <a:pt x="20222" y="1832"/>
                    <a:pt x="20294" y="1746"/>
                  </a:cubicBezTo>
                  <a:cubicBezTo>
                    <a:pt x="20364" y="1674"/>
                    <a:pt x="20478" y="1575"/>
                    <a:pt x="20507" y="1560"/>
                  </a:cubicBezTo>
                  <a:lnTo>
                    <a:pt x="20627" y="1480"/>
                  </a:lnTo>
                  <a:lnTo>
                    <a:pt x="20627" y="1480"/>
                  </a:lnTo>
                  <a:cubicBezTo>
                    <a:pt x="20628" y="1480"/>
                    <a:pt x="20630" y="1480"/>
                    <a:pt x="20631" y="1480"/>
                  </a:cubicBezTo>
                  <a:cubicBezTo>
                    <a:pt x="20637" y="1480"/>
                    <a:pt x="20647" y="1479"/>
                    <a:pt x="20664" y="1474"/>
                  </a:cubicBezTo>
                  <a:cubicBezTo>
                    <a:pt x="20692" y="1461"/>
                    <a:pt x="20746" y="1447"/>
                    <a:pt x="20775" y="1434"/>
                  </a:cubicBezTo>
                  <a:lnTo>
                    <a:pt x="20775" y="1434"/>
                  </a:lnTo>
                  <a:cubicBezTo>
                    <a:pt x="20773" y="1434"/>
                    <a:pt x="20772" y="1434"/>
                    <a:pt x="20770" y="1434"/>
                  </a:cubicBezTo>
                  <a:lnTo>
                    <a:pt x="20770" y="1434"/>
                  </a:lnTo>
                  <a:cubicBezTo>
                    <a:pt x="20773" y="1434"/>
                    <a:pt x="20776" y="1433"/>
                    <a:pt x="20778" y="1432"/>
                  </a:cubicBezTo>
                  <a:lnTo>
                    <a:pt x="20778" y="1432"/>
                  </a:lnTo>
                  <a:cubicBezTo>
                    <a:pt x="20777" y="1433"/>
                    <a:pt x="20776" y="1433"/>
                    <a:pt x="20775" y="1434"/>
                  </a:cubicBezTo>
                  <a:lnTo>
                    <a:pt x="20775" y="1434"/>
                  </a:lnTo>
                  <a:cubicBezTo>
                    <a:pt x="20779" y="1433"/>
                    <a:pt x="20783" y="1433"/>
                    <a:pt x="20788" y="1433"/>
                  </a:cubicBezTo>
                  <a:lnTo>
                    <a:pt x="20788" y="1433"/>
                  </a:lnTo>
                  <a:cubicBezTo>
                    <a:pt x="20803" y="1434"/>
                    <a:pt x="20834" y="1437"/>
                    <a:pt x="20855" y="1438"/>
                  </a:cubicBezTo>
                  <a:lnTo>
                    <a:pt x="20855" y="1438"/>
                  </a:lnTo>
                  <a:cubicBezTo>
                    <a:pt x="20870" y="1440"/>
                    <a:pt x="20885" y="1442"/>
                    <a:pt x="20893" y="1446"/>
                  </a:cubicBezTo>
                  <a:cubicBezTo>
                    <a:pt x="20918" y="1459"/>
                    <a:pt x="20955" y="1472"/>
                    <a:pt x="20994" y="1474"/>
                  </a:cubicBezTo>
                  <a:lnTo>
                    <a:pt x="20994" y="1474"/>
                  </a:lnTo>
                  <a:cubicBezTo>
                    <a:pt x="20998" y="1478"/>
                    <a:pt x="21010" y="1487"/>
                    <a:pt x="21035" y="1503"/>
                  </a:cubicBezTo>
                  <a:cubicBezTo>
                    <a:pt x="21100" y="1543"/>
                    <a:pt x="21166" y="1582"/>
                    <a:pt x="21231" y="1632"/>
                  </a:cubicBezTo>
                  <a:lnTo>
                    <a:pt x="21231" y="1632"/>
                  </a:lnTo>
                  <a:cubicBezTo>
                    <a:pt x="21243" y="1642"/>
                    <a:pt x="21258" y="1655"/>
                    <a:pt x="21263" y="1660"/>
                  </a:cubicBezTo>
                  <a:cubicBezTo>
                    <a:pt x="21306" y="1689"/>
                    <a:pt x="21334" y="1717"/>
                    <a:pt x="21363" y="1746"/>
                  </a:cubicBezTo>
                  <a:cubicBezTo>
                    <a:pt x="21534" y="1917"/>
                    <a:pt x="21634" y="2031"/>
                    <a:pt x="21720" y="2159"/>
                  </a:cubicBezTo>
                  <a:cubicBezTo>
                    <a:pt x="22005" y="2545"/>
                    <a:pt x="22262" y="2958"/>
                    <a:pt x="22547" y="3343"/>
                  </a:cubicBezTo>
                  <a:cubicBezTo>
                    <a:pt x="23146" y="4184"/>
                    <a:pt x="23802" y="4982"/>
                    <a:pt x="24414" y="5824"/>
                  </a:cubicBezTo>
                  <a:cubicBezTo>
                    <a:pt x="25042" y="6680"/>
                    <a:pt x="25684" y="7536"/>
                    <a:pt x="26311" y="8376"/>
                  </a:cubicBezTo>
                  <a:cubicBezTo>
                    <a:pt x="26953" y="9232"/>
                    <a:pt x="27580" y="10088"/>
                    <a:pt x="28222" y="10943"/>
                  </a:cubicBezTo>
                  <a:cubicBezTo>
                    <a:pt x="28721" y="11628"/>
                    <a:pt x="29221" y="12369"/>
                    <a:pt x="29862" y="12955"/>
                  </a:cubicBezTo>
                  <a:cubicBezTo>
                    <a:pt x="30447" y="13479"/>
                    <a:pt x="31117" y="13826"/>
                    <a:pt x="31887" y="13826"/>
                  </a:cubicBezTo>
                  <a:cubicBezTo>
                    <a:pt x="32017" y="13826"/>
                    <a:pt x="32150" y="13816"/>
                    <a:pt x="32286" y="13795"/>
                  </a:cubicBezTo>
                  <a:cubicBezTo>
                    <a:pt x="33056" y="13668"/>
                    <a:pt x="33727" y="13196"/>
                    <a:pt x="34225" y="12626"/>
                  </a:cubicBezTo>
                  <a:cubicBezTo>
                    <a:pt x="34710" y="12056"/>
                    <a:pt x="35067" y="11428"/>
                    <a:pt x="35480" y="10816"/>
                  </a:cubicBezTo>
                  <a:cubicBezTo>
                    <a:pt x="35866" y="10230"/>
                    <a:pt x="36250" y="9631"/>
                    <a:pt x="36636" y="9032"/>
                  </a:cubicBezTo>
                  <a:cubicBezTo>
                    <a:pt x="36849" y="8705"/>
                    <a:pt x="37077" y="8391"/>
                    <a:pt x="37306" y="8078"/>
                  </a:cubicBezTo>
                  <a:cubicBezTo>
                    <a:pt x="37334" y="8034"/>
                    <a:pt x="37363" y="7992"/>
                    <a:pt x="37391" y="7963"/>
                  </a:cubicBezTo>
                  <a:cubicBezTo>
                    <a:pt x="37402" y="7953"/>
                    <a:pt x="37440" y="7901"/>
                    <a:pt x="37437" y="7901"/>
                  </a:cubicBezTo>
                  <a:lnTo>
                    <a:pt x="37437" y="7901"/>
                  </a:lnTo>
                  <a:cubicBezTo>
                    <a:pt x="37435" y="7901"/>
                    <a:pt x="37427" y="7910"/>
                    <a:pt x="37406" y="7935"/>
                  </a:cubicBezTo>
                  <a:lnTo>
                    <a:pt x="37577" y="7720"/>
                  </a:lnTo>
                  <a:cubicBezTo>
                    <a:pt x="37705" y="7578"/>
                    <a:pt x="37834" y="7422"/>
                    <a:pt x="37962" y="7279"/>
                  </a:cubicBezTo>
                  <a:cubicBezTo>
                    <a:pt x="38202" y="7025"/>
                    <a:pt x="38469" y="6771"/>
                    <a:pt x="38750" y="6545"/>
                  </a:cubicBezTo>
                  <a:lnTo>
                    <a:pt x="38750" y="6545"/>
                  </a:lnTo>
                  <a:cubicBezTo>
                    <a:pt x="38785" y="6521"/>
                    <a:pt x="38857" y="6469"/>
                    <a:pt x="38874" y="6452"/>
                  </a:cubicBezTo>
                  <a:cubicBezTo>
                    <a:pt x="38946" y="6395"/>
                    <a:pt x="39017" y="6351"/>
                    <a:pt x="39089" y="6309"/>
                  </a:cubicBezTo>
                  <a:cubicBezTo>
                    <a:pt x="39260" y="6209"/>
                    <a:pt x="39431" y="6110"/>
                    <a:pt x="39602" y="6038"/>
                  </a:cubicBezTo>
                  <a:cubicBezTo>
                    <a:pt x="39620" y="6029"/>
                    <a:pt x="39665" y="6009"/>
                    <a:pt x="39666" y="6009"/>
                  </a:cubicBezTo>
                  <a:lnTo>
                    <a:pt x="39666" y="6009"/>
                  </a:lnTo>
                  <a:cubicBezTo>
                    <a:pt x="39666" y="6009"/>
                    <a:pt x="39655" y="6014"/>
                    <a:pt x="39623" y="6028"/>
                  </a:cubicBezTo>
                  <a:lnTo>
                    <a:pt x="39623" y="6028"/>
                  </a:lnTo>
                  <a:cubicBezTo>
                    <a:pt x="39649" y="6017"/>
                    <a:pt x="39679" y="6006"/>
                    <a:pt x="39701" y="5996"/>
                  </a:cubicBezTo>
                  <a:cubicBezTo>
                    <a:pt x="39773" y="5967"/>
                    <a:pt x="39859" y="5938"/>
                    <a:pt x="39944" y="5924"/>
                  </a:cubicBezTo>
                  <a:cubicBezTo>
                    <a:pt x="40172" y="5853"/>
                    <a:pt x="40300" y="5824"/>
                    <a:pt x="40458" y="5824"/>
                  </a:cubicBezTo>
                  <a:cubicBezTo>
                    <a:pt x="40557" y="5810"/>
                    <a:pt x="40657" y="5810"/>
                    <a:pt x="40757" y="5810"/>
                  </a:cubicBezTo>
                  <a:cubicBezTo>
                    <a:pt x="40776" y="5820"/>
                    <a:pt x="40912" y="5837"/>
                    <a:pt x="40951" y="5837"/>
                  </a:cubicBezTo>
                  <a:cubicBezTo>
                    <a:pt x="40969" y="5837"/>
                    <a:pt x="40968" y="5833"/>
                    <a:pt x="40928" y="5824"/>
                  </a:cubicBezTo>
                  <a:lnTo>
                    <a:pt x="40928" y="5824"/>
                  </a:lnTo>
                  <a:cubicBezTo>
                    <a:pt x="41142" y="5867"/>
                    <a:pt x="41356" y="5924"/>
                    <a:pt x="41555" y="5996"/>
                  </a:cubicBezTo>
                  <a:cubicBezTo>
                    <a:pt x="41583" y="6004"/>
                    <a:pt x="41611" y="6014"/>
                    <a:pt x="41639" y="6027"/>
                  </a:cubicBezTo>
                  <a:lnTo>
                    <a:pt x="41639" y="6027"/>
                  </a:lnTo>
                  <a:cubicBezTo>
                    <a:pt x="41638" y="6027"/>
                    <a:pt x="41638" y="6027"/>
                    <a:pt x="41638" y="6027"/>
                  </a:cubicBezTo>
                  <a:lnTo>
                    <a:pt x="41638" y="6027"/>
                  </a:lnTo>
                  <a:cubicBezTo>
                    <a:pt x="41639" y="6027"/>
                    <a:pt x="41658" y="6036"/>
                    <a:pt x="41713" y="6066"/>
                  </a:cubicBezTo>
                  <a:lnTo>
                    <a:pt x="41969" y="6195"/>
                  </a:lnTo>
                  <a:cubicBezTo>
                    <a:pt x="42154" y="6294"/>
                    <a:pt x="42340" y="6409"/>
                    <a:pt x="42511" y="6523"/>
                  </a:cubicBezTo>
                  <a:cubicBezTo>
                    <a:pt x="42667" y="6637"/>
                    <a:pt x="42810" y="6737"/>
                    <a:pt x="42896" y="6823"/>
                  </a:cubicBezTo>
                  <a:cubicBezTo>
                    <a:pt x="43067" y="6950"/>
                    <a:pt x="43224" y="7093"/>
                    <a:pt x="43380" y="7222"/>
                  </a:cubicBezTo>
                  <a:cubicBezTo>
                    <a:pt x="44964" y="8605"/>
                    <a:pt x="46504" y="10031"/>
                    <a:pt x="48058" y="11443"/>
                  </a:cubicBezTo>
                  <a:lnTo>
                    <a:pt x="49256" y="12512"/>
                  </a:lnTo>
                  <a:cubicBezTo>
                    <a:pt x="49402" y="12644"/>
                    <a:pt x="49590" y="12715"/>
                    <a:pt x="49777" y="12715"/>
                  </a:cubicBezTo>
                  <a:cubicBezTo>
                    <a:pt x="49954" y="12715"/>
                    <a:pt x="50130" y="12651"/>
                    <a:pt x="50269" y="12512"/>
                  </a:cubicBezTo>
                  <a:cubicBezTo>
                    <a:pt x="50539" y="12255"/>
                    <a:pt x="50554" y="11757"/>
                    <a:pt x="50269" y="11500"/>
                  </a:cubicBezTo>
                  <a:cubicBezTo>
                    <a:pt x="48628" y="10017"/>
                    <a:pt x="47003" y="8534"/>
                    <a:pt x="45348" y="7064"/>
                  </a:cubicBezTo>
                  <a:cubicBezTo>
                    <a:pt x="44023" y="5867"/>
                    <a:pt x="42582" y="4412"/>
                    <a:pt x="40686" y="4384"/>
                  </a:cubicBezTo>
                  <a:cubicBezTo>
                    <a:pt x="40655" y="4383"/>
                    <a:pt x="40625" y="4382"/>
                    <a:pt x="40595" y="4382"/>
                  </a:cubicBezTo>
                  <a:cubicBezTo>
                    <a:pt x="38924" y="4382"/>
                    <a:pt x="37516" y="5518"/>
                    <a:pt x="36522" y="6766"/>
                  </a:cubicBezTo>
                  <a:cubicBezTo>
                    <a:pt x="35566" y="7949"/>
                    <a:pt x="34754" y="9275"/>
                    <a:pt x="33940" y="10559"/>
                  </a:cubicBezTo>
                  <a:cubicBezTo>
                    <a:pt x="33741" y="10858"/>
                    <a:pt x="33556" y="11158"/>
                    <a:pt x="33341" y="11457"/>
                  </a:cubicBezTo>
                  <a:cubicBezTo>
                    <a:pt x="33358" y="11430"/>
                    <a:pt x="33364" y="11420"/>
                    <a:pt x="33363" y="11420"/>
                  </a:cubicBezTo>
                  <a:lnTo>
                    <a:pt x="33363" y="11420"/>
                  </a:lnTo>
                  <a:cubicBezTo>
                    <a:pt x="33359" y="11420"/>
                    <a:pt x="33278" y="11535"/>
                    <a:pt x="33256" y="11557"/>
                  </a:cubicBezTo>
                  <a:cubicBezTo>
                    <a:pt x="33199" y="11628"/>
                    <a:pt x="33128" y="11700"/>
                    <a:pt x="33071" y="11770"/>
                  </a:cubicBezTo>
                  <a:cubicBezTo>
                    <a:pt x="33014" y="11827"/>
                    <a:pt x="32957" y="11884"/>
                    <a:pt x="32885" y="11941"/>
                  </a:cubicBezTo>
                  <a:cubicBezTo>
                    <a:pt x="32862" y="11964"/>
                    <a:pt x="32733" y="12067"/>
                    <a:pt x="32736" y="12067"/>
                  </a:cubicBezTo>
                  <a:cubicBezTo>
                    <a:pt x="32737" y="12067"/>
                    <a:pt x="32742" y="12063"/>
                    <a:pt x="32755" y="12054"/>
                  </a:cubicBezTo>
                  <a:lnTo>
                    <a:pt x="32755" y="12054"/>
                  </a:lnTo>
                  <a:cubicBezTo>
                    <a:pt x="32701" y="12094"/>
                    <a:pt x="32636" y="12144"/>
                    <a:pt x="32571" y="12170"/>
                  </a:cubicBezTo>
                  <a:cubicBezTo>
                    <a:pt x="32543" y="12198"/>
                    <a:pt x="32500" y="12213"/>
                    <a:pt x="32472" y="12242"/>
                  </a:cubicBezTo>
                  <a:lnTo>
                    <a:pt x="32412" y="12271"/>
                  </a:lnTo>
                  <a:lnTo>
                    <a:pt x="32412" y="12271"/>
                  </a:lnTo>
                  <a:cubicBezTo>
                    <a:pt x="32416" y="12269"/>
                    <a:pt x="32418" y="12268"/>
                    <a:pt x="32418" y="12268"/>
                  </a:cubicBezTo>
                  <a:lnTo>
                    <a:pt x="32418" y="12268"/>
                  </a:lnTo>
                  <a:cubicBezTo>
                    <a:pt x="32417" y="12268"/>
                    <a:pt x="32350" y="12299"/>
                    <a:pt x="32329" y="12299"/>
                  </a:cubicBezTo>
                  <a:cubicBezTo>
                    <a:pt x="32301" y="12312"/>
                    <a:pt x="32257" y="12327"/>
                    <a:pt x="32215" y="12341"/>
                  </a:cubicBezTo>
                  <a:cubicBezTo>
                    <a:pt x="32142" y="12365"/>
                    <a:pt x="32058" y="12380"/>
                    <a:pt x="31982" y="12392"/>
                  </a:cubicBezTo>
                  <a:lnTo>
                    <a:pt x="31982" y="12392"/>
                  </a:lnTo>
                  <a:cubicBezTo>
                    <a:pt x="31981" y="12392"/>
                    <a:pt x="31980" y="12392"/>
                    <a:pt x="31980" y="12392"/>
                  </a:cubicBezTo>
                  <a:cubicBezTo>
                    <a:pt x="31947" y="12392"/>
                    <a:pt x="31830" y="12398"/>
                    <a:pt x="31801" y="12398"/>
                  </a:cubicBezTo>
                  <a:cubicBezTo>
                    <a:pt x="31777" y="12398"/>
                    <a:pt x="31753" y="12398"/>
                    <a:pt x="31729" y="12395"/>
                  </a:cubicBezTo>
                  <a:lnTo>
                    <a:pt x="31729" y="12395"/>
                  </a:lnTo>
                  <a:cubicBezTo>
                    <a:pt x="31734" y="12396"/>
                    <a:pt x="31736" y="12397"/>
                    <a:pt x="31736" y="12397"/>
                  </a:cubicBezTo>
                  <a:cubicBezTo>
                    <a:pt x="31735" y="12397"/>
                    <a:pt x="31729" y="12396"/>
                    <a:pt x="31721" y="12394"/>
                  </a:cubicBezTo>
                  <a:lnTo>
                    <a:pt x="31721" y="12394"/>
                  </a:lnTo>
                  <a:cubicBezTo>
                    <a:pt x="31724" y="12395"/>
                    <a:pt x="31727" y="12395"/>
                    <a:pt x="31729" y="12395"/>
                  </a:cubicBezTo>
                  <a:lnTo>
                    <a:pt x="31729" y="12395"/>
                  </a:lnTo>
                  <a:cubicBezTo>
                    <a:pt x="31721" y="12394"/>
                    <a:pt x="31704" y="12390"/>
                    <a:pt x="31673" y="12384"/>
                  </a:cubicBezTo>
                  <a:lnTo>
                    <a:pt x="31673" y="12384"/>
                  </a:lnTo>
                  <a:cubicBezTo>
                    <a:pt x="31682" y="12387"/>
                    <a:pt x="31690" y="12389"/>
                    <a:pt x="31699" y="12391"/>
                  </a:cubicBezTo>
                  <a:lnTo>
                    <a:pt x="31699" y="12391"/>
                  </a:lnTo>
                  <a:cubicBezTo>
                    <a:pt x="31707" y="12392"/>
                    <a:pt x="31715" y="12393"/>
                    <a:pt x="31721" y="12394"/>
                  </a:cubicBezTo>
                  <a:lnTo>
                    <a:pt x="31721" y="12394"/>
                  </a:lnTo>
                  <a:cubicBezTo>
                    <a:pt x="31714" y="12394"/>
                    <a:pt x="31706" y="12392"/>
                    <a:pt x="31699" y="12391"/>
                  </a:cubicBezTo>
                  <a:lnTo>
                    <a:pt x="31699" y="12391"/>
                  </a:lnTo>
                  <a:cubicBezTo>
                    <a:pt x="31678" y="12388"/>
                    <a:pt x="31655" y="12384"/>
                    <a:pt x="31645" y="12384"/>
                  </a:cubicBezTo>
                  <a:lnTo>
                    <a:pt x="31516" y="12341"/>
                  </a:lnTo>
                  <a:cubicBezTo>
                    <a:pt x="31509" y="12341"/>
                    <a:pt x="31467" y="12324"/>
                    <a:pt x="31443" y="12316"/>
                  </a:cubicBezTo>
                  <a:lnTo>
                    <a:pt x="31443" y="12316"/>
                  </a:lnTo>
                  <a:cubicBezTo>
                    <a:pt x="31420" y="12304"/>
                    <a:pt x="31394" y="12290"/>
                    <a:pt x="31388" y="12284"/>
                  </a:cubicBezTo>
                  <a:cubicBezTo>
                    <a:pt x="31345" y="12270"/>
                    <a:pt x="31288" y="12242"/>
                    <a:pt x="31246" y="12213"/>
                  </a:cubicBezTo>
                  <a:cubicBezTo>
                    <a:pt x="31160" y="12156"/>
                    <a:pt x="31088" y="12113"/>
                    <a:pt x="31017" y="12056"/>
                  </a:cubicBezTo>
                  <a:lnTo>
                    <a:pt x="31017" y="12056"/>
                  </a:lnTo>
                  <a:cubicBezTo>
                    <a:pt x="31049" y="12079"/>
                    <a:pt x="31061" y="12087"/>
                    <a:pt x="31061" y="12087"/>
                  </a:cubicBezTo>
                  <a:cubicBezTo>
                    <a:pt x="31061" y="12087"/>
                    <a:pt x="31013" y="12051"/>
                    <a:pt x="31003" y="12042"/>
                  </a:cubicBezTo>
                  <a:cubicBezTo>
                    <a:pt x="30960" y="12013"/>
                    <a:pt x="30917" y="11970"/>
                    <a:pt x="30875" y="11928"/>
                  </a:cubicBezTo>
                  <a:cubicBezTo>
                    <a:pt x="30732" y="11799"/>
                    <a:pt x="30590" y="11656"/>
                    <a:pt x="30461" y="11514"/>
                  </a:cubicBezTo>
                  <a:cubicBezTo>
                    <a:pt x="30333" y="11371"/>
                    <a:pt x="30204" y="11215"/>
                    <a:pt x="30090" y="11072"/>
                  </a:cubicBezTo>
                  <a:cubicBezTo>
                    <a:pt x="30073" y="11048"/>
                    <a:pt x="30067" y="11040"/>
                    <a:pt x="30068" y="11040"/>
                  </a:cubicBezTo>
                  <a:lnTo>
                    <a:pt x="30068" y="11040"/>
                  </a:lnTo>
                  <a:cubicBezTo>
                    <a:pt x="30070" y="11040"/>
                    <a:pt x="30102" y="11082"/>
                    <a:pt x="30105" y="11082"/>
                  </a:cubicBezTo>
                  <a:cubicBezTo>
                    <a:pt x="30106" y="11082"/>
                    <a:pt x="30102" y="11076"/>
                    <a:pt x="30090" y="11057"/>
                  </a:cubicBezTo>
                  <a:cubicBezTo>
                    <a:pt x="30061" y="11029"/>
                    <a:pt x="30033" y="11000"/>
                    <a:pt x="30004" y="10958"/>
                  </a:cubicBezTo>
                  <a:cubicBezTo>
                    <a:pt x="29934" y="10873"/>
                    <a:pt x="29877" y="10772"/>
                    <a:pt x="29805" y="10687"/>
                  </a:cubicBezTo>
                  <a:cubicBezTo>
                    <a:pt x="29149" y="9802"/>
                    <a:pt x="28493" y="8933"/>
                    <a:pt x="27837" y="8049"/>
                  </a:cubicBezTo>
                  <a:cubicBezTo>
                    <a:pt x="26568" y="6323"/>
                    <a:pt x="25270" y="4598"/>
                    <a:pt x="23973" y="2887"/>
                  </a:cubicBezTo>
                  <a:cubicBezTo>
                    <a:pt x="23659" y="2473"/>
                    <a:pt x="23374" y="2045"/>
                    <a:pt x="23089" y="1617"/>
                  </a:cubicBezTo>
                  <a:cubicBezTo>
                    <a:pt x="22846" y="1246"/>
                    <a:pt x="22575" y="876"/>
                    <a:pt x="22233" y="590"/>
                  </a:cubicBezTo>
                  <a:cubicBezTo>
                    <a:pt x="21847" y="277"/>
                    <a:pt x="21434" y="48"/>
                    <a:pt x="20935" y="6"/>
                  </a:cubicBezTo>
                  <a:cubicBezTo>
                    <a:pt x="20890" y="2"/>
                    <a:pt x="20846" y="1"/>
                    <a:pt x="20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55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5" name="Google Shape;1495;p55"/>
          <p:cNvGrpSpPr/>
          <p:nvPr/>
        </p:nvGrpSpPr>
        <p:grpSpPr>
          <a:xfrm>
            <a:off x="748856" y="2243507"/>
            <a:ext cx="452798" cy="449473"/>
            <a:chOff x="-21322300" y="3693325"/>
            <a:chExt cx="306400" cy="304150"/>
          </a:xfrm>
        </p:grpSpPr>
        <p:sp>
          <p:nvSpPr>
            <p:cNvPr id="1496" name="Google Shape;1496;p55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5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5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5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0" name="Google Shape;1500;p55"/>
          <p:cNvGrpSpPr/>
          <p:nvPr/>
        </p:nvGrpSpPr>
        <p:grpSpPr>
          <a:xfrm>
            <a:off x="748262" y="2810244"/>
            <a:ext cx="453980" cy="422540"/>
            <a:chOff x="-21322300" y="4077125"/>
            <a:chExt cx="307200" cy="285925"/>
          </a:xfrm>
        </p:grpSpPr>
        <p:sp>
          <p:nvSpPr>
            <p:cNvPr id="1501" name="Google Shape;1501;p55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5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5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5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5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5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5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5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55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514" name="Google Shape;1514;p55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5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3" name="Google Shape;1523;p55"/>
          <p:cNvGrpSpPr/>
          <p:nvPr/>
        </p:nvGrpSpPr>
        <p:grpSpPr>
          <a:xfrm>
            <a:off x="3524275" y="2243580"/>
            <a:ext cx="453980" cy="449325"/>
            <a:chOff x="-19396575" y="3708500"/>
            <a:chExt cx="307200" cy="304050"/>
          </a:xfrm>
        </p:grpSpPr>
        <p:sp>
          <p:nvSpPr>
            <p:cNvPr id="1524" name="Google Shape;1524;p55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7" name="Google Shape;1527;p55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528" name="Google Shape;1528;p55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55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535" name="Google Shape;1535;p55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5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5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0" name="Google Shape;1540;p55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541" name="Google Shape;1541;p55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5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5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5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55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549" name="Google Shape;1549;p55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5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5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5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5" name="Google Shape;1555;p55"/>
          <p:cNvGrpSpPr/>
          <p:nvPr/>
        </p:nvGrpSpPr>
        <p:grpSpPr>
          <a:xfrm>
            <a:off x="3530151" y="3342211"/>
            <a:ext cx="343404" cy="449325"/>
            <a:chOff x="-15652200" y="3335975"/>
            <a:chExt cx="232375" cy="304050"/>
          </a:xfrm>
        </p:grpSpPr>
        <p:sp>
          <p:nvSpPr>
            <p:cNvPr id="1556" name="Google Shape;1556;p55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5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5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5" name="Google Shape;1565;p55"/>
          <p:cNvGrpSpPr/>
          <p:nvPr/>
        </p:nvGrpSpPr>
        <p:grpSpPr>
          <a:xfrm>
            <a:off x="1303492" y="1689573"/>
            <a:ext cx="450470" cy="449325"/>
            <a:chOff x="-20946600" y="3317850"/>
            <a:chExt cx="304825" cy="304050"/>
          </a:xfrm>
        </p:grpSpPr>
        <p:sp>
          <p:nvSpPr>
            <p:cNvPr id="1566" name="Google Shape;1566;p55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55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570" name="Google Shape;1570;p55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5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5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5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p55"/>
          <p:cNvGrpSpPr/>
          <p:nvPr/>
        </p:nvGrpSpPr>
        <p:grpSpPr>
          <a:xfrm>
            <a:off x="1329666" y="2797442"/>
            <a:ext cx="398119" cy="448143"/>
            <a:chOff x="-20930075" y="4066100"/>
            <a:chExt cx="269400" cy="303250"/>
          </a:xfrm>
        </p:grpSpPr>
        <p:sp>
          <p:nvSpPr>
            <p:cNvPr id="1575" name="Google Shape;1575;p55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5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7" name="Google Shape;1577;p55"/>
          <p:cNvGrpSpPr/>
          <p:nvPr/>
        </p:nvGrpSpPr>
        <p:grpSpPr>
          <a:xfrm>
            <a:off x="4110890" y="1689848"/>
            <a:ext cx="372516" cy="448771"/>
            <a:chOff x="-18994100" y="3334775"/>
            <a:chExt cx="252075" cy="303675"/>
          </a:xfrm>
        </p:grpSpPr>
        <p:sp>
          <p:nvSpPr>
            <p:cNvPr id="1578" name="Google Shape;1578;p55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5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5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5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2" name="Google Shape;1582;p55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583" name="Google Shape;1583;p55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5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5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5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55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588" name="Google Shape;1588;p55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5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5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5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5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5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5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5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5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7" name="Google Shape;1597;p55"/>
          <p:cNvGrpSpPr/>
          <p:nvPr/>
        </p:nvGrpSpPr>
        <p:grpSpPr>
          <a:xfrm>
            <a:off x="6889177" y="1689001"/>
            <a:ext cx="396937" cy="450470"/>
            <a:chOff x="-17149475" y="3309200"/>
            <a:chExt cx="268600" cy="304825"/>
          </a:xfrm>
        </p:grpSpPr>
        <p:sp>
          <p:nvSpPr>
            <p:cNvPr id="1598" name="Google Shape;1598;p55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5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0" name="Google Shape;1600;p55"/>
          <p:cNvGrpSpPr/>
          <p:nvPr/>
        </p:nvGrpSpPr>
        <p:grpSpPr>
          <a:xfrm>
            <a:off x="6862981" y="2258120"/>
            <a:ext cx="449325" cy="420249"/>
            <a:chOff x="-17168375" y="3692750"/>
            <a:chExt cx="304050" cy="284375"/>
          </a:xfrm>
        </p:grpSpPr>
        <p:sp>
          <p:nvSpPr>
            <p:cNvPr id="1601" name="Google Shape;1601;p55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5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5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8" name="Google Shape;1608;p55"/>
          <p:cNvGrpSpPr/>
          <p:nvPr/>
        </p:nvGrpSpPr>
        <p:grpSpPr>
          <a:xfrm>
            <a:off x="6859493" y="2796852"/>
            <a:ext cx="456308" cy="449325"/>
            <a:chOff x="-17170750" y="4058800"/>
            <a:chExt cx="308775" cy="304050"/>
          </a:xfrm>
        </p:grpSpPr>
        <p:sp>
          <p:nvSpPr>
            <p:cNvPr id="1609" name="Google Shape;1609;p55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5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5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5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5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5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6" name="Google Shape;1626;p55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627" name="Google Shape;1627;p55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3" name="Google Shape;1633;p55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634" name="Google Shape;1634;p55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6" name="Google Shape;1636;p55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637" name="Google Shape;1637;p55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5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5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4" name="Google Shape;1644;p55"/>
          <p:cNvGrpSpPr/>
          <p:nvPr/>
        </p:nvGrpSpPr>
        <p:grpSpPr>
          <a:xfrm>
            <a:off x="1866137" y="2796278"/>
            <a:ext cx="450470" cy="450470"/>
            <a:chOff x="-20571700" y="4066875"/>
            <a:chExt cx="304825" cy="304825"/>
          </a:xfrm>
        </p:grpSpPr>
        <p:sp>
          <p:nvSpPr>
            <p:cNvPr id="1645" name="Google Shape;1645;p55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5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5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1" name="Google Shape;1651;p55"/>
          <p:cNvGrpSpPr/>
          <p:nvPr/>
        </p:nvGrpSpPr>
        <p:grpSpPr>
          <a:xfrm>
            <a:off x="4632835" y="1688259"/>
            <a:ext cx="453980" cy="451948"/>
            <a:chOff x="-18645175" y="3334200"/>
            <a:chExt cx="307200" cy="305825"/>
          </a:xfrm>
        </p:grpSpPr>
        <p:sp>
          <p:nvSpPr>
            <p:cNvPr id="1652" name="Google Shape;1652;p55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7" name="Google Shape;1657;p55"/>
          <p:cNvGrpSpPr/>
          <p:nvPr/>
        </p:nvGrpSpPr>
        <p:grpSpPr>
          <a:xfrm>
            <a:off x="4633431" y="2242989"/>
            <a:ext cx="452798" cy="450507"/>
            <a:chOff x="-18645175" y="3708500"/>
            <a:chExt cx="306400" cy="304850"/>
          </a:xfrm>
        </p:grpSpPr>
        <p:sp>
          <p:nvSpPr>
            <p:cNvPr id="1658" name="Google Shape;1658;p55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5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5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5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5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55"/>
          <p:cNvGrpSpPr/>
          <p:nvPr/>
        </p:nvGrpSpPr>
        <p:grpSpPr>
          <a:xfrm>
            <a:off x="4631100" y="2795630"/>
            <a:ext cx="457453" cy="451763"/>
            <a:chOff x="-18647525" y="4082625"/>
            <a:chExt cx="309550" cy="305700"/>
          </a:xfrm>
        </p:grpSpPr>
        <p:sp>
          <p:nvSpPr>
            <p:cNvPr id="1666" name="Google Shape;1666;p55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0" name="Google Shape;1670;p55"/>
          <p:cNvGrpSpPr/>
          <p:nvPr/>
        </p:nvGrpSpPr>
        <p:grpSpPr>
          <a:xfrm>
            <a:off x="7441484" y="1689592"/>
            <a:ext cx="395755" cy="449288"/>
            <a:chOff x="-16775350" y="3309200"/>
            <a:chExt cx="267800" cy="304025"/>
          </a:xfrm>
        </p:grpSpPr>
        <p:sp>
          <p:nvSpPr>
            <p:cNvPr id="1671" name="Google Shape;1671;p55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4" name="Google Shape;1674;p55"/>
          <p:cNvGrpSpPr/>
          <p:nvPr/>
        </p:nvGrpSpPr>
        <p:grpSpPr>
          <a:xfrm>
            <a:off x="7441484" y="2241827"/>
            <a:ext cx="395755" cy="452835"/>
            <a:chOff x="-16775350" y="3683300"/>
            <a:chExt cx="267800" cy="306425"/>
          </a:xfrm>
        </p:grpSpPr>
        <p:sp>
          <p:nvSpPr>
            <p:cNvPr id="1675" name="Google Shape;1675;p55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8" name="Google Shape;1678;p55"/>
          <p:cNvGrpSpPr/>
          <p:nvPr/>
        </p:nvGrpSpPr>
        <p:grpSpPr>
          <a:xfrm>
            <a:off x="7413537" y="2796870"/>
            <a:ext cx="451653" cy="449288"/>
            <a:chOff x="-16794250" y="4058225"/>
            <a:chExt cx="305625" cy="304025"/>
          </a:xfrm>
        </p:grpSpPr>
        <p:sp>
          <p:nvSpPr>
            <p:cNvPr id="1679" name="Google Shape;1679;p55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8" name="Google Shape;1688;p55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9" name="Google Shape;1689;p55"/>
          <p:cNvGrpSpPr/>
          <p:nvPr/>
        </p:nvGrpSpPr>
        <p:grpSpPr>
          <a:xfrm>
            <a:off x="2414952" y="1689573"/>
            <a:ext cx="457453" cy="449325"/>
            <a:chOff x="-20199150" y="3317850"/>
            <a:chExt cx="309550" cy="304050"/>
          </a:xfrm>
        </p:grpSpPr>
        <p:sp>
          <p:nvSpPr>
            <p:cNvPr id="1690" name="Google Shape;1690;p55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5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5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7" name="Google Shape;1697;p55"/>
          <p:cNvGrpSpPr/>
          <p:nvPr/>
        </p:nvGrpSpPr>
        <p:grpSpPr>
          <a:xfrm>
            <a:off x="2417282" y="2242861"/>
            <a:ext cx="452798" cy="450766"/>
            <a:chOff x="-20199150" y="3693150"/>
            <a:chExt cx="306400" cy="305025"/>
          </a:xfrm>
        </p:grpSpPr>
        <p:sp>
          <p:nvSpPr>
            <p:cNvPr id="1698" name="Google Shape;1698;p55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4" name="Google Shape;1704;p55"/>
          <p:cNvGrpSpPr/>
          <p:nvPr/>
        </p:nvGrpSpPr>
        <p:grpSpPr>
          <a:xfrm>
            <a:off x="2417856" y="2795687"/>
            <a:ext cx="451653" cy="451653"/>
            <a:chOff x="-20197575" y="4066875"/>
            <a:chExt cx="305625" cy="305625"/>
          </a:xfrm>
        </p:grpSpPr>
        <p:sp>
          <p:nvSpPr>
            <p:cNvPr id="1705" name="Google Shape;1705;p55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5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5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3" name="Google Shape;1713;p55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714" name="Google Shape;1714;p55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5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p55"/>
          <p:cNvGrpSpPr/>
          <p:nvPr/>
        </p:nvGrpSpPr>
        <p:grpSpPr>
          <a:xfrm>
            <a:off x="5200643" y="2244171"/>
            <a:ext cx="448180" cy="448143"/>
            <a:chOff x="-18270275" y="3710875"/>
            <a:chExt cx="303275" cy="303250"/>
          </a:xfrm>
        </p:grpSpPr>
        <p:sp>
          <p:nvSpPr>
            <p:cNvPr id="1720" name="Google Shape;1720;p55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5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5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6" name="Google Shape;1726;p55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727" name="Google Shape;1727;p55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0" name="Google Shape;1730;p55"/>
          <p:cNvGrpSpPr/>
          <p:nvPr/>
        </p:nvGrpSpPr>
        <p:grpSpPr>
          <a:xfrm>
            <a:off x="2366753" y="3341641"/>
            <a:ext cx="449325" cy="450470"/>
            <a:chOff x="-16419350" y="3308400"/>
            <a:chExt cx="304050" cy="304825"/>
          </a:xfrm>
        </p:grpSpPr>
        <p:sp>
          <p:nvSpPr>
            <p:cNvPr id="1731" name="Google Shape;1731;p55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8" name="Google Shape;1738;p55"/>
          <p:cNvGrpSpPr/>
          <p:nvPr/>
        </p:nvGrpSpPr>
        <p:grpSpPr>
          <a:xfrm>
            <a:off x="4638307" y="3340423"/>
            <a:ext cx="395755" cy="452872"/>
            <a:chOff x="-16401225" y="3683275"/>
            <a:chExt cx="267800" cy="306450"/>
          </a:xfrm>
        </p:grpSpPr>
        <p:sp>
          <p:nvSpPr>
            <p:cNvPr id="1739" name="Google Shape;1739;p55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5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5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6" name="Google Shape;1746;p55"/>
          <p:cNvGrpSpPr/>
          <p:nvPr/>
        </p:nvGrpSpPr>
        <p:grpSpPr>
          <a:xfrm>
            <a:off x="8003756" y="2797062"/>
            <a:ext cx="450470" cy="448180"/>
            <a:chOff x="-16419350" y="4058200"/>
            <a:chExt cx="304825" cy="303275"/>
          </a:xfrm>
        </p:grpSpPr>
        <p:sp>
          <p:nvSpPr>
            <p:cNvPr id="1747" name="Google Shape;1747;p55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Google Shape;1754;p55"/>
          <p:cNvGrpSpPr/>
          <p:nvPr/>
        </p:nvGrpSpPr>
        <p:grpSpPr>
          <a:xfrm>
            <a:off x="4030642" y="3343080"/>
            <a:ext cx="450507" cy="447589"/>
            <a:chOff x="-15296200" y="3326900"/>
            <a:chExt cx="304850" cy="302875"/>
          </a:xfrm>
        </p:grpSpPr>
        <p:sp>
          <p:nvSpPr>
            <p:cNvPr id="1755" name="Google Shape;1755;p55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0" name="Google Shape;1760;p55"/>
          <p:cNvGrpSpPr/>
          <p:nvPr/>
        </p:nvGrpSpPr>
        <p:grpSpPr>
          <a:xfrm>
            <a:off x="2946297" y="1706881"/>
            <a:ext cx="486566" cy="414708"/>
            <a:chOff x="-19835275" y="3330250"/>
            <a:chExt cx="329250" cy="280625"/>
          </a:xfrm>
        </p:grpSpPr>
        <p:sp>
          <p:nvSpPr>
            <p:cNvPr id="1761" name="Google Shape;1761;p55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4" name="Google Shape;1764;p55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765" name="Google Shape;1765;p55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0" name="Google Shape;1770;p55"/>
          <p:cNvGrpSpPr/>
          <p:nvPr/>
        </p:nvGrpSpPr>
        <p:grpSpPr>
          <a:xfrm>
            <a:off x="2964917" y="2796278"/>
            <a:ext cx="449325" cy="450470"/>
            <a:chOff x="-19822675" y="4066875"/>
            <a:chExt cx="304050" cy="304825"/>
          </a:xfrm>
        </p:grpSpPr>
        <p:sp>
          <p:nvSpPr>
            <p:cNvPr id="1771" name="Google Shape;1771;p55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7" name="Google Shape;1777;p55"/>
          <p:cNvGrpSpPr/>
          <p:nvPr/>
        </p:nvGrpSpPr>
        <p:grpSpPr>
          <a:xfrm>
            <a:off x="5773983" y="1689571"/>
            <a:ext cx="399302" cy="449325"/>
            <a:chOff x="-17878825" y="3334400"/>
            <a:chExt cx="270200" cy="304050"/>
          </a:xfrm>
        </p:grpSpPr>
        <p:sp>
          <p:nvSpPr>
            <p:cNvPr id="1778" name="Google Shape;1778;p55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5" name="Google Shape;1785;p55"/>
          <p:cNvGrpSpPr/>
          <p:nvPr/>
        </p:nvGrpSpPr>
        <p:grpSpPr>
          <a:xfrm>
            <a:off x="5747810" y="2242416"/>
            <a:ext cx="451653" cy="451653"/>
            <a:chOff x="-17896150" y="3709300"/>
            <a:chExt cx="305625" cy="305625"/>
          </a:xfrm>
        </p:grpSpPr>
        <p:sp>
          <p:nvSpPr>
            <p:cNvPr id="1786" name="Google Shape;1786;p55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0" name="Google Shape;1790;p55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791" name="Google Shape;1791;p55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8" name="Google Shape;1798;p55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799" name="Google Shape;1799;p55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5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3" name="Google Shape;1803;p55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4" name="Google Shape;1804;p55"/>
          <p:cNvGrpSpPr/>
          <p:nvPr/>
        </p:nvGrpSpPr>
        <p:grpSpPr>
          <a:xfrm>
            <a:off x="8042148" y="2243724"/>
            <a:ext cx="373662" cy="449030"/>
            <a:chOff x="-16018450" y="4058400"/>
            <a:chExt cx="252850" cy="303850"/>
          </a:xfrm>
        </p:grpSpPr>
        <p:sp>
          <p:nvSpPr>
            <p:cNvPr id="1805" name="Google Shape;1805;p55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9" name="Google Shape;1809;p55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"/>
          <p:cNvSpPr txBox="1">
            <a:spLocks noGrp="1"/>
          </p:cNvSpPr>
          <p:nvPr>
            <p:ph type="title"/>
          </p:nvPr>
        </p:nvSpPr>
        <p:spPr>
          <a:xfrm>
            <a:off x="2857800" y="2261467"/>
            <a:ext cx="34155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10900"/>
              <a:t>604</a:t>
            </a:r>
            <a:r>
              <a:rPr lang="en" sz="7000">
                <a:latin typeface="Jua"/>
                <a:ea typeface="Jua"/>
                <a:cs typeface="Jua"/>
                <a:sym typeface="Jua"/>
              </a:rPr>
              <a:t>만</a:t>
            </a:r>
            <a:endParaRPr sz="7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4" name="Google Shape;724;p16"/>
          <p:cNvSpPr txBox="1">
            <a:spLocks noGrp="1"/>
          </p:cNvSpPr>
          <p:nvPr>
            <p:ph type="title" idx="2"/>
          </p:nvPr>
        </p:nvSpPr>
        <p:spPr>
          <a:xfrm>
            <a:off x="742950" y="498381"/>
            <a:ext cx="7678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국내 반려동물 양육 가구</a:t>
            </a:r>
            <a:endParaRPr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7" name="Google Shape;727;p16"/>
          <p:cNvSpPr txBox="1">
            <a:spLocks noGrp="1"/>
          </p:cNvSpPr>
          <p:nvPr>
            <p:ph type="subTitle" idx="1"/>
          </p:nvPr>
        </p:nvSpPr>
        <p:spPr>
          <a:xfrm>
            <a:off x="2710029" y="346839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2020년 기준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2" name="Google Shape;742;p16"/>
          <p:cNvSpPr txBox="1">
            <a:spLocks noGrp="1"/>
          </p:cNvSpPr>
          <p:nvPr>
            <p:ph type="subTitle" idx="3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01_1 프로젝트 주제 및 선정 배경</a:t>
            </a:r>
            <a:endParaRPr sz="1300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8" name="Google Shape;728;p16"/>
          <p:cNvSpPr txBox="1">
            <a:spLocks noGrp="1"/>
          </p:cNvSpPr>
          <p:nvPr>
            <p:ph type="subTitle" idx="4294967295"/>
          </p:nvPr>
        </p:nvSpPr>
        <p:spPr>
          <a:xfrm>
            <a:off x="0" y="3846513"/>
            <a:ext cx="3719513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othic A1 ExtraLight"/>
                <a:ea typeface="Gothic A1 ExtraLight"/>
                <a:cs typeface="Gothic A1 ExtraLight"/>
                <a:sym typeface="Gothic A1 ExtraLight"/>
              </a:rPr>
              <a:t>출처 :KB금융그룹 </a:t>
            </a:r>
            <a:endParaRPr sz="900"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725" name="Google Shape;725;p16"/>
          <p:cNvSpPr/>
          <p:nvPr/>
        </p:nvSpPr>
        <p:spPr>
          <a:xfrm rot="3300074">
            <a:off x="3552577" y="1520847"/>
            <a:ext cx="1821767" cy="1916576"/>
          </a:xfrm>
          <a:custGeom>
            <a:avLst/>
            <a:gdLst/>
            <a:ahLst/>
            <a:cxnLst/>
            <a:rect l="l" t="t" r="r" b="b"/>
            <a:pathLst>
              <a:path w="41934" h="40007" extrusionOk="0">
                <a:moveTo>
                  <a:pt x="19764" y="0"/>
                </a:moveTo>
                <a:cubicBezTo>
                  <a:pt x="12673" y="0"/>
                  <a:pt x="7464" y="5761"/>
                  <a:pt x="3836" y="11832"/>
                </a:cubicBezTo>
                <a:cubicBezTo>
                  <a:pt x="1729" y="15380"/>
                  <a:pt x="15" y="19564"/>
                  <a:pt x="1" y="24294"/>
                </a:cubicBezTo>
                <a:cubicBezTo>
                  <a:pt x="1" y="26310"/>
                  <a:pt x="440" y="28538"/>
                  <a:pt x="1440" y="30404"/>
                </a:cubicBezTo>
                <a:cubicBezTo>
                  <a:pt x="2502" y="32374"/>
                  <a:pt x="4124" y="33860"/>
                  <a:pt x="5776" y="35043"/>
                </a:cubicBezTo>
                <a:cubicBezTo>
                  <a:pt x="9809" y="37907"/>
                  <a:pt x="14554" y="39166"/>
                  <a:pt x="18874" y="39772"/>
                </a:cubicBezTo>
                <a:cubicBezTo>
                  <a:pt x="19980" y="39927"/>
                  <a:pt x="21071" y="40006"/>
                  <a:pt x="22144" y="40006"/>
                </a:cubicBezTo>
                <a:cubicBezTo>
                  <a:pt x="25383" y="40006"/>
                  <a:pt x="28455" y="39282"/>
                  <a:pt x="31245" y="37711"/>
                </a:cubicBezTo>
                <a:cubicBezTo>
                  <a:pt x="35247" y="35451"/>
                  <a:pt x="38174" y="31525"/>
                  <a:pt x="39795" y="26674"/>
                </a:cubicBezTo>
                <a:cubicBezTo>
                  <a:pt x="41418" y="21868"/>
                  <a:pt x="41933" y="16093"/>
                  <a:pt x="38841" y="10922"/>
                </a:cubicBezTo>
                <a:cubicBezTo>
                  <a:pt x="34596" y="3797"/>
                  <a:pt x="27030" y="401"/>
                  <a:pt x="20542" y="23"/>
                </a:cubicBezTo>
                <a:cubicBezTo>
                  <a:pt x="20280" y="8"/>
                  <a:pt x="20021" y="0"/>
                  <a:pt x="197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16"/>
          <p:cNvGrpSpPr/>
          <p:nvPr/>
        </p:nvGrpSpPr>
        <p:grpSpPr>
          <a:xfrm rot="-2440627">
            <a:off x="299673" y="636514"/>
            <a:ext cx="827106" cy="724180"/>
            <a:chOff x="2049150" y="1998825"/>
            <a:chExt cx="827100" cy="724175"/>
          </a:xfrm>
        </p:grpSpPr>
        <p:sp>
          <p:nvSpPr>
            <p:cNvPr id="730" name="Google Shape;730;p16"/>
            <p:cNvSpPr/>
            <p:nvPr/>
          </p:nvSpPr>
          <p:spPr>
            <a:xfrm>
              <a:off x="2049150" y="2100350"/>
              <a:ext cx="124800" cy="170425"/>
            </a:xfrm>
            <a:custGeom>
              <a:avLst/>
              <a:gdLst/>
              <a:ahLst/>
              <a:cxnLst/>
              <a:rect l="l" t="t" r="r" b="b"/>
              <a:pathLst>
                <a:path w="4992" h="6817" extrusionOk="0">
                  <a:moveTo>
                    <a:pt x="4264" y="0"/>
                  </a:moveTo>
                  <a:cubicBezTo>
                    <a:pt x="4203" y="0"/>
                    <a:pt x="4142" y="7"/>
                    <a:pt x="4079" y="22"/>
                  </a:cubicBezTo>
                  <a:cubicBezTo>
                    <a:pt x="4022" y="50"/>
                    <a:pt x="3964" y="64"/>
                    <a:pt x="3907" y="92"/>
                  </a:cubicBezTo>
                  <a:cubicBezTo>
                    <a:pt x="3793" y="164"/>
                    <a:pt x="3708" y="250"/>
                    <a:pt x="3636" y="349"/>
                  </a:cubicBezTo>
                  <a:lnTo>
                    <a:pt x="2909" y="1376"/>
                  </a:lnTo>
                  <a:cubicBezTo>
                    <a:pt x="2666" y="1718"/>
                    <a:pt x="2424" y="2060"/>
                    <a:pt x="2196" y="2417"/>
                  </a:cubicBezTo>
                  <a:cubicBezTo>
                    <a:pt x="1968" y="2760"/>
                    <a:pt x="1725" y="3116"/>
                    <a:pt x="1512" y="3458"/>
                  </a:cubicBezTo>
                  <a:lnTo>
                    <a:pt x="827" y="4528"/>
                  </a:lnTo>
                  <a:cubicBezTo>
                    <a:pt x="613" y="4884"/>
                    <a:pt x="399" y="5241"/>
                    <a:pt x="185" y="5612"/>
                  </a:cubicBezTo>
                  <a:lnTo>
                    <a:pt x="99" y="5739"/>
                  </a:lnTo>
                  <a:cubicBezTo>
                    <a:pt x="57" y="5825"/>
                    <a:pt x="29" y="5911"/>
                    <a:pt x="14" y="6011"/>
                  </a:cubicBezTo>
                  <a:cubicBezTo>
                    <a:pt x="0" y="6097"/>
                    <a:pt x="0" y="6196"/>
                    <a:pt x="29" y="6296"/>
                  </a:cubicBezTo>
                  <a:cubicBezTo>
                    <a:pt x="57" y="6382"/>
                    <a:pt x="99" y="6467"/>
                    <a:pt x="156" y="6538"/>
                  </a:cubicBezTo>
                  <a:cubicBezTo>
                    <a:pt x="213" y="6610"/>
                    <a:pt x="285" y="6681"/>
                    <a:pt x="371" y="6724"/>
                  </a:cubicBezTo>
                  <a:cubicBezTo>
                    <a:pt x="428" y="6738"/>
                    <a:pt x="485" y="6766"/>
                    <a:pt x="542" y="6795"/>
                  </a:cubicBezTo>
                  <a:cubicBezTo>
                    <a:pt x="599" y="6809"/>
                    <a:pt x="660" y="6816"/>
                    <a:pt x="722" y="6816"/>
                  </a:cubicBezTo>
                  <a:cubicBezTo>
                    <a:pt x="784" y="6816"/>
                    <a:pt x="848" y="6809"/>
                    <a:pt x="913" y="6795"/>
                  </a:cubicBezTo>
                  <a:cubicBezTo>
                    <a:pt x="970" y="6766"/>
                    <a:pt x="1027" y="6738"/>
                    <a:pt x="1084" y="6724"/>
                  </a:cubicBezTo>
                  <a:cubicBezTo>
                    <a:pt x="1198" y="6652"/>
                    <a:pt x="1284" y="6567"/>
                    <a:pt x="1341" y="6467"/>
                  </a:cubicBezTo>
                  <a:cubicBezTo>
                    <a:pt x="1554" y="6097"/>
                    <a:pt x="1768" y="5739"/>
                    <a:pt x="1997" y="5384"/>
                  </a:cubicBezTo>
                  <a:cubicBezTo>
                    <a:pt x="2210" y="5026"/>
                    <a:pt x="2438" y="4671"/>
                    <a:pt x="2666" y="4313"/>
                  </a:cubicBezTo>
                  <a:cubicBezTo>
                    <a:pt x="2894" y="3957"/>
                    <a:pt x="3123" y="3615"/>
                    <a:pt x="3351" y="3258"/>
                  </a:cubicBezTo>
                  <a:cubicBezTo>
                    <a:pt x="3579" y="2916"/>
                    <a:pt x="3822" y="2574"/>
                    <a:pt x="4064" y="2218"/>
                  </a:cubicBezTo>
                  <a:cubicBezTo>
                    <a:pt x="4307" y="1875"/>
                    <a:pt x="4549" y="1533"/>
                    <a:pt x="4792" y="1205"/>
                  </a:cubicBezTo>
                  <a:lnTo>
                    <a:pt x="4877" y="1077"/>
                  </a:lnTo>
                  <a:cubicBezTo>
                    <a:pt x="4934" y="991"/>
                    <a:pt x="4963" y="906"/>
                    <a:pt x="4963" y="805"/>
                  </a:cubicBezTo>
                  <a:cubicBezTo>
                    <a:pt x="4991" y="720"/>
                    <a:pt x="4991" y="621"/>
                    <a:pt x="4963" y="520"/>
                  </a:cubicBezTo>
                  <a:cubicBezTo>
                    <a:pt x="4934" y="435"/>
                    <a:pt x="4891" y="349"/>
                    <a:pt x="4834" y="278"/>
                  </a:cubicBezTo>
                  <a:cubicBezTo>
                    <a:pt x="4777" y="206"/>
                    <a:pt x="4706" y="136"/>
                    <a:pt x="4620" y="92"/>
                  </a:cubicBezTo>
                  <a:cubicBezTo>
                    <a:pt x="4563" y="64"/>
                    <a:pt x="4506" y="50"/>
                    <a:pt x="4449" y="22"/>
                  </a:cubicBezTo>
                  <a:cubicBezTo>
                    <a:pt x="4385" y="7"/>
                    <a:pt x="4324" y="0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2121875" y="2338650"/>
              <a:ext cx="83450" cy="230700"/>
            </a:xfrm>
            <a:custGeom>
              <a:avLst/>
              <a:gdLst/>
              <a:ahLst/>
              <a:cxnLst/>
              <a:rect l="l" t="t" r="r" b="b"/>
              <a:pathLst>
                <a:path w="3338" h="9228" extrusionOk="0">
                  <a:moveTo>
                    <a:pt x="2596" y="1"/>
                  </a:moveTo>
                  <a:cubicBezTo>
                    <a:pt x="2467" y="1"/>
                    <a:pt x="2353" y="44"/>
                    <a:pt x="2239" y="101"/>
                  </a:cubicBezTo>
                  <a:cubicBezTo>
                    <a:pt x="2082" y="200"/>
                    <a:pt x="1953" y="343"/>
                    <a:pt x="1911" y="529"/>
                  </a:cubicBezTo>
                  <a:cubicBezTo>
                    <a:pt x="1782" y="1042"/>
                    <a:pt x="1668" y="1541"/>
                    <a:pt x="1540" y="2054"/>
                  </a:cubicBezTo>
                  <a:cubicBezTo>
                    <a:pt x="1426" y="2554"/>
                    <a:pt x="1297" y="3067"/>
                    <a:pt x="1183" y="3566"/>
                  </a:cubicBezTo>
                  <a:cubicBezTo>
                    <a:pt x="1055" y="4079"/>
                    <a:pt x="941" y="4579"/>
                    <a:pt x="812" y="5092"/>
                  </a:cubicBezTo>
                  <a:cubicBezTo>
                    <a:pt x="698" y="5591"/>
                    <a:pt x="571" y="6104"/>
                    <a:pt x="457" y="6604"/>
                  </a:cubicBezTo>
                  <a:cubicBezTo>
                    <a:pt x="328" y="7117"/>
                    <a:pt x="214" y="7616"/>
                    <a:pt x="86" y="8129"/>
                  </a:cubicBezTo>
                  <a:cubicBezTo>
                    <a:pt x="71" y="8186"/>
                    <a:pt x="57" y="8243"/>
                    <a:pt x="42" y="8315"/>
                  </a:cubicBezTo>
                  <a:cubicBezTo>
                    <a:pt x="0" y="8500"/>
                    <a:pt x="14" y="8699"/>
                    <a:pt x="114" y="8871"/>
                  </a:cubicBezTo>
                  <a:cubicBezTo>
                    <a:pt x="157" y="8942"/>
                    <a:pt x="228" y="9013"/>
                    <a:pt x="299" y="9070"/>
                  </a:cubicBezTo>
                  <a:cubicBezTo>
                    <a:pt x="371" y="9127"/>
                    <a:pt x="457" y="9171"/>
                    <a:pt x="542" y="9199"/>
                  </a:cubicBezTo>
                  <a:cubicBezTo>
                    <a:pt x="613" y="9199"/>
                    <a:pt x="670" y="9213"/>
                    <a:pt x="742" y="9228"/>
                  </a:cubicBezTo>
                  <a:cubicBezTo>
                    <a:pt x="870" y="9228"/>
                    <a:pt x="984" y="9184"/>
                    <a:pt x="1098" y="9127"/>
                  </a:cubicBezTo>
                  <a:cubicBezTo>
                    <a:pt x="1255" y="9028"/>
                    <a:pt x="1383" y="8871"/>
                    <a:pt x="1426" y="8699"/>
                  </a:cubicBezTo>
                  <a:cubicBezTo>
                    <a:pt x="1554" y="8186"/>
                    <a:pt x="1668" y="7688"/>
                    <a:pt x="1797" y="7174"/>
                  </a:cubicBezTo>
                  <a:cubicBezTo>
                    <a:pt x="1911" y="6675"/>
                    <a:pt x="2039" y="6161"/>
                    <a:pt x="2153" y="5663"/>
                  </a:cubicBezTo>
                  <a:cubicBezTo>
                    <a:pt x="2282" y="5149"/>
                    <a:pt x="2396" y="4650"/>
                    <a:pt x="2524" y="4136"/>
                  </a:cubicBezTo>
                  <a:cubicBezTo>
                    <a:pt x="2638" y="3638"/>
                    <a:pt x="2767" y="3124"/>
                    <a:pt x="2881" y="2625"/>
                  </a:cubicBezTo>
                  <a:cubicBezTo>
                    <a:pt x="3009" y="2111"/>
                    <a:pt x="3123" y="1613"/>
                    <a:pt x="3252" y="1099"/>
                  </a:cubicBezTo>
                  <a:cubicBezTo>
                    <a:pt x="3265" y="1042"/>
                    <a:pt x="3280" y="970"/>
                    <a:pt x="3294" y="913"/>
                  </a:cubicBezTo>
                  <a:cubicBezTo>
                    <a:pt x="3337" y="729"/>
                    <a:pt x="3322" y="529"/>
                    <a:pt x="3223" y="358"/>
                  </a:cubicBezTo>
                  <a:cubicBezTo>
                    <a:pt x="3180" y="272"/>
                    <a:pt x="3109" y="215"/>
                    <a:pt x="3037" y="158"/>
                  </a:cubicBezTo>
                  <a:cubicBezTo>
                    <a:pt x="2966" y="101"/>
                    <a:pt x="2881" y="58"/>
                    <a:pt x="2795" y="29"/>
                  </a:cubicBezTo>
                  <a:cubicBezTo>
                    <a:pt x="2723" y="16"/>
                    <a:pt x="2666" y="16"/>
                    <a:pt x="2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2339325" y="2308275"/>
              <a:ext cx="83100" cy="130325"/>
            </a:xfrm>
            <a:custGeom>
              <a:avLst/>
              <a:gdLst/>
              <a:ahLst/>
              <a:cxnLst/>
              <a:rect l="l" t="t" r="r" b="b"/>
              <a:pathLst>
                <a:path w="3324" h="5213" extrusionOk="0">
                  <a:moveTo>
                    <a:pt x="2510" y="0"/>
                  </a:moveTo>
                  <a:cubicBezTo>
                    <a:pt x="2439" y="0"/>
                    <a:pt x="2368" y="11"/>
                    <a:pt x="2296" y="33"/>
                  </a:cubicBezTo>
                  <a:cubicBezTo>
                    <a:pt x="2239" y="61"/>
                    <a:pt x="2169" y="75"/>
                    <a:pt x="2112" y="103"/>
                  </a:cubicBezTo>
                  <a:cubicBezTo>
                    <a:pt x="1997" y="175"/>
                    <a:pt x="1897" y="275"/>
                    <a:pt x="1826" y="389"/>
                  </a:cubicBezTo>
                  <a:cubicBezTo>
                    <a:pt x="1598" y="860"/>
                    <a:pt x="1384" y="1330"/>
                    <a:pt x="1156" y="1801"/>
                  </a:cubicBezTo>
                  <a:cubicBezTo>
                    <a:pt x="942" y="2271"/>
                    <a:pt x="714" y="2742"/>
                    <a:pt x="500" y="3212"/>
                  </a:cubicBezTo>
                  <a:cubicBezTo>
                    <a:pt x="372" y="3484"/>
                    <a:pt x="243" y="3740"/>
                    <a:pt x="129" y="4011"/>
                  </a:cubicBezTo>
                  <a:cubicBezTo>
                    <a:pt x="72" y="4096"/>
                    <a:pt x="30" y="4197"/>
                    <a:pt x="30" y="4311"/>
                  </a:cubicBezTo>
                  <a:cubicBezTo>
                    <a:pt x="1" y="4410"/>
                    <a:pt x="15" y="4524"/>
                    <a:pt x="43" y="4624"/>
                  </a:cubicBezTo>
                  <a:cubicBezTo>
                    <a:pt x="72" y="4724"/>
                    <a:pt x="115" y="4824"/>
                    <a:pt x="186" y="4895"/>
                  </a:cubicBezTo>
                  <a:cubicBezTo>
                    <a:pt x="243" y="4980"/>
                    <a:pt x="315" y="5052"/>
                    <a:pt x="414" y="5095"/>
                  </a:cubicBezTo>
                  <a:cubicBezTo>
                    <a:pt x="471" y="5123"/>
                    <a:pt x="543" y="5152"/>
                    <a:pt x="600" y="5180"/>
                  </a:cubicBezTo>
                  <a:cubicBezTo>
                    <a:pt x="671" y="5202"/>
                    <a:pt x="743" y="5213"/>
                    <a:pt x="814" y="5213"/>
                  </a:cubicBezTo>
                  <a:cubicBezTo>
                    <a:pt x="885" y="5213"/>
                    <a:pt x="956" y="5202"/>
                    <a:pt x="1028" y="5180"/>
                  </a:cubicBezTo>
                  <a:cubicBezTo>
                    <a:pt x="1085" y="5152"/>
                    <a:pt x="1156" y="5123"/>
                    <a:pt x="1213" y="5095"/>
                  </a:cubicBezTo>
                  <a:cubicBezTo>
                    <a:pt x="1327" y="5024"/>
                    <a:pt x="1427" y="4938"/>
                    <a:pt x="1498" y="4809"/>
                  </a:cubicBezTo>
                  <a:cubicBezTo>
                    <a:pt x="1726" y="4339"/>
                    <a:pt x="1940" y="3868"/>
                    <a:pt x="2169" y="3398"/>
                  </a:cubicBezTo>
                  <a:cubicBezTo>
                    <a:pt x="2382" y="2927"/>
                    <a:pt x="2610" y="2457"/>
                    <a:pt x="2825" y="1986"/>
                  </a:cubicBezTo>
                  <a:cubicBezTo>
                    <a:pt x="2952" y="1729"/>
                    <a:pt x="3081" y="1459"/>
                    <a:pt x="3195" y="1202"/>
                  </a:cubicBezTo>
                  <a:cubicBezTo>
                    <a:pt x="3266" y="1102"/>
                    <a:pt x="3295" y="1002"/>
                    <a:pt x="3295" y="902"/>
                  </a:cubicBezTo>
                  <a:cubicBezTo>
                    <a:pt x="3323" y="803"/>
                    <a:pt x="3309" y="689"/>
                    <a:pt x="3281" y="588"/>
                  </a:cubicBezTo>
                  <a:cubicBezTo>
                    <a:pt x="3252" y="474"/>
                    <a:pt x="3209" y="389"/>
                    <a:pt x="3138" y="318"/>
                  </a:cubicBezTo>
                  <a:cubicBezTo>
                    <a:pt x="3081" y="232"/>
                    <a:pt x="3009" y="160"/>
                    <a:pt x="2910" y="103"/>
                  </a:cubicBezTo>
                  <a:cubicBezTo>
                    <a:pt x="2853" y="75"/>
                    <a:pt x="2796" y="61"/>
                    <a:pt x="2724" y="33"/>
                  </a:cubicBezTo>
                  <a:cubicBezTo>
                    <a:pt x="2653" y="11"/>
                    <a:pt x="2582" y="0"/>
                    <a:pt x="2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2354650" y="2569500"/>
              <a:ext cx="70625" cy="123925"/>
            </a:xfrm>
            <a:custGeom>
              <a:avLst/>
              <a:gdLst/>
              <a:ahLst/>
              <a:cxnLst/>
              <a:rect l="l" t="t" r="r" b="b"/>
              <a:pathLst>
                <a:path w="2825" h="4957" extrusionOk="0">
                  <a:moveTo>
                    <a:pt x="2081" y="2399"/>
                  </a:moveTo>
                  <a:cubicBezTo>
                    <a:pt x="2074" y="2415"/>
                    <a:pt x="2067" y="2431"/>
                    <a:pt x="2060" y="2447"/>
                  </a:cubicBezTo>
                  <a:lnTo>
                    <a:pt x="2060" y="2447"/>
                  </a:lnTo>
                  <a:cubicBezTo>
                    <a:pt x="2068" y="2431"/>
                    <a:pt x="2075" y="2415"/>
                    <a:pt x="2081" y="2399"/>
                  </a:cubicBezTo>
                  <a:close/>
                  <a:moveTo>
                    <a:pt x="2104" y="1"/>
                  </a:moveTo>
                  <a:cubicBezTo>
                    <a:pt x="2040" y="1"/>
                    <a:pt x="1976" y="8"/>
                    <a:pt x="1912" y="22"/>
                  </a:cubicBezTo>
                  <a:cubicBezTo>
                    <a:pt x="1854" y="51"/>
                    <a:pt x="1797" y="79"/>
                    <a:pt x="1740" y="93"/>
                  </a:cubicBezTo>
                  <a:cubicBezTo>
                    <a:pt x="1626" y="165"/>
                    <a:pt x="1541" y="250"/>
                    <a:pt x="1484" y="350"/>
                  </a:cubicBezTo>
                  <a:cubicBezTo>
                    <a:pt x="1242" y="792"/>
                    <a:pt x="1027" y="1234"/>
                    <a:pt x="828" y="1690"/>
                  </a:cubicBezTo>
                  <a:cubicBezTo>
                    <a:pt x="614" y="2203"/>
                    <a:pt x="415" y="2717"/>
                    <a:pt x="257" y="3245"/>
                  </a:cubicBezTo>
                  <a:cubicBezTo>
                    <a:pt x="172" y="3502"/>
                    <a:pt x="101" y="3772"/>
                    <a:pt x="29" y="4044"/>
                  </a:cubicBezTo>
                  <a:cubicBezTo>
                    <a:pt x="1" y="4143"/>
                    <a:pt x="1" y="4243"/>
                    <a:pt x="15" y="4329"/>
                  </a:cubicBezTo>
                  <a:cubicBezTo>
                    <a:pt x="29" y="4428"/>
                    <a:pt x="58" y="4514"/>
                    <a:pt x="101" y="4599"/>
                  </a:cubicBezTo>
                  <a:cubicBezTo>
                    <a:pt x="158" y="4685"/>
                    <a:pt x="215" y="4757"/>
                    <a:pt x="286" y="4799"/>
                  </a:cubicBezTo>
                  <a:cubicBezTo>
                    <a:pt x="358" y="4871"/>
                    <a:pt x="443" y="4913"/>
                    <a:pt x="529" y="4928"/>
                  </a:cubicBezTo>
                  <a:cubicBezTo>
                    <a:pt x="600" y="4941"/>
                    <a:pt x="657" y="4941"/>
                    <a:pt x="728" y="4956"/>
                  </a:cubicBezTo>
                  <a:cubicBezTo>
                    <a:pt x="856" y="4956"/>
                    <a:pt x="970" y="4928"/>
                    <a:pt x="1084" y="4856"/>
                  </a:cubicBezTo>
                  <a:cubicBezTo>
                    <a:pt x="1141" y="4827"/>
                    <a:pt x="1185" y="4785"/>
                    <a:pt x="1242" y="4742"/>
                  </a:cubicBezTo>
                  <a:cubicBezTo>
                    <a:pt x="1327" y="4656"/>
                    <a:pt x="1384" y="4557"/>
                    <a:pt x="1413" y="4428"/>
                  </a:cubicBezTo>
                  <a:cubicBezTo>
                    <a:pt x="1484" y="4143"/>
                    <a:pt x="1569" y="3858"/>
                    <a:pt x="1655" y="3572"/>
                  </a:cubicBezTo>
                  <a:cubicBezTo>
                    <a:pt x="1740" y="3302"/>
                    <a:pt x="1841" y="3017"/>
                    <a:pt x="1940" y="2745"/>
                  </a:cubicBezTo>
                  <a:cubicBezTo>
                    <a:pt x="1977" y="2645"/>
                    <a:pt x="2019" y="2544"/>
                    <a:pt x="2060" y="2447"/>
                  </a:cubicBezTo>
                  <a:lnTo>
                    <a:pt x="2060" y="2447"/>
                  </a:lnTo>
                  <a:cubicBezTo>
                    <a:pt x="2058" y="2452"/>
                    <a:pt x="2056" y="2456"/>
                    <a:pt x="2054" y="2460"/>
                  </a:cubicBezTo>
                  <a:cubicBezTo>
                    <a:pt x="2064" y="2436"/>
                    <a:pt x="2074" y="2413"/>
                    <a:pt x="2084" y="2389"/>
                  </a:cubicBezTo>
                  <a:lnTo>
                    <a:pt x="2084" y="2389"/>
                  </a:lnTo>
                  <a:cubicBezTo>
                    <a:pt x="2083" y="2392"/>
                    <a:pt x="2082" y="2395"/>
                    <a:pt x="2081" y="2399"/>
                  </a:cubicBezTo>
                  <a:lnTo>
                    <a:pt x="2081" y="2399"/>
                  </a:lnTo>
                  <a:cubicBezTo>
                    <a:pt x="2085" y="2388"/>
                    <a:pt x="2089" y="2378"/>
                    <a:pt x="2094" y="2368"/>
                  </a:cubicBezTo>
                  <a:lnTo>
                    <a:pt x="2094" y="2368"/>
                  </a:lnTo>
                  <a:cubicBezTo>
                    <a:pt x="2240" y="2030"/>
                    <a:pt x="2398" y="1704"/>
                    <a:pt x="2567" y="1376"/>
                  </a:cubicBezTo>
                  <a:cubicBezTo>
                    <a:pt x="2611" y="1277"/>
                    <a:pt x="2668" y="1177"/>
                    <a:pt x="2725" y="1077"/>
                  </a:cubicBezTo>
                  <a:cubicBezTo>
                    <a:pt x="2782" y="1006"/>
                    <a:pt x="2810" y="906"/>
                    <a:pt x="2810" y="821"/>
                  </a:cubicBezTo>
                  <a:cubicBezTo>
                    <a:pt x="2824" y="720"/>
                    <a:pt x="2824" y="621"/>
                    <a:pt x="2796" y="521"/>
                  </a:cubicBezTo>
                  <a:cubicBezTo>
                    <a:pt x="2767" y="435"/>
                    <a:pt x="2725" y="350"/>
                    <a:pt x="2668" y="279"/>
                  </a:cubicBezTo>
                  <a:cubicBezTo>
                    <a:pt x="2611" y="207"/>
                    <a:pt x="2554" y="150"/>
                    <a:pt x="2468" y="93"/>
                  </a:cubicBezTo>
                  <a:cubicBezTo>
                    <a:pt x="2411" y="79"/>
                    <a:pt x="2354" y="51"/>
                    <a:pt x="2297" y="22"/>
                  </a:cubicBezTo>
                  <a:cubicBezTo>
                    <a:pt x="2233" y="8"/>
                    <a:pt x="2168" y="1"/>
                    <a:pt x="2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2665900" y="2572175"/>
              <a:ext cx="65250" cy="150825"/>
            </a:xfrm>
            <a:custGeom>
              <a:avLst/>
              <a:gdLst/>
              <a:ahLst/>
              <a:cxnLst/>
              <a:rect l="l" t="t" r="r" b="b"/>
              <a:pathLst>
                <a:path w="2610" h="6033" extrusionOk="0">
                  <a:moveTo>
                    <a:pt x="1883" y="1"/>
                  </a:moveTo>
                  <a:cubicBezTo>
                    <a:pt x="1754" y="1"/>
                    <a:pt x="1626" y="29"/>
                    <a:pt x="1526" y="86"/>
                  </a:cubicBezTo>
                  <a:cubicBezTo>
                    <a:pt x="1469" y="129"/>
                    <a:pt x="1426" y="172"/>
                    <a:pt x="1369" y="200"/>
                  </a:cubicBezTo>
                  <a:cubicBezTo>
                    <a:pt x="1284" y="300"/>
                    <a:pt x="1227" y="400"/>
                    <a:pt x="1183" y="528"/>
                  </a:cubicBezTo>
                  <a:cubicBezTo>
                    <a:pt x="1098" y="813"/>
                    <a:pt x="1012" y="1113"/>
                    <a:pt x="927" y="1412"/>
                  </a:cubicBezTo>
                  <a:cubicBezTo>
                    <a:pt x="841" y="1697"/>
                    <a:pt x="770" y="1997"/>
                    <a:pt x="699" y="2296"/>
                  </a:cubicBezTo>
                  <a:lnTo>
                    <a:pt x="485" y="3195"/>
                  </a:lnTo>
                  <a:cubicBezTo>
                    <a:pt x="428" y="3494"/>
                    <a:pt x="356" y="3794"/>
                    <a:pt x="314" y="4093"/>
                  </a:cubicBezTo>
                  <a:cubicBezTo>
                    <a:pt x="293" y="4210"/>
                    <a:pt x="271" y="4326"/>
                    <a:pt x="251" y="4440"/>
                  </a:cubicBezTo>
                  <a:lnTo>
                    <a:pt x="251" y="4440"/>
                  </a:lnTo>
                  <a:cubicBezTo>
                    <a:pt x="195" y="4490"/>
                    <a:pt x="149" y="4546"/>
                    <a:pt x="115" y="4606"/>
                  </a:cubicBezTo>
                  <a:lnTo>
                    <a:pt x="29" y="4777"/>
                  </a:lnTo>
                  <a:cubicBezTo>
                    <a:pt x="0" y="4906"/>
                    <a:pt x="0" y="5034"/>
                    <a:pt x="29" y="5163"/>
                  </a:cubicBezTo>
                  <a:cubicBezTo>
                    <a:pt x="71" y="5277"/>
                    <a:pt x="100" y="5391"/>
                    <a:pt x="143" y="5505"/>
                  </a:cubicBezTo>
                  <a:cubicBezTo>
                    <a:pt x="157" y="5562"/>
                    <a:pt x="185" y="5619"/>
                    <a:pt x="214" y="5676"/>
                  </a:cubicBezTo>
                  <a:cubicBezTo>
                    <a:pt x="257" y="5762"/>
                    <a:pt x="314" y="5833"/>
                    <a:pt x="400" y="5876"/>
                  </a:cubicBezTo>
                  <a:cubicBezTo>
                    <a:pt x="442" y="5918"/>
                    <a:pt x="499" y="5962"/>
                    <a:pt x="556" y="5975"/>
                  </a:cubicBezTo>
                  <a:cubicBezTo>
                    <a:pt x="642" y="6019"/>
                    <a:pt x="727" y="6032"/>
                    <a:pt x="828" y="6032"/>
                  </a:cubicBezTo>
                  <a:cubicBezTo>
                    <a:pt x="898" y="6019"/>
                    <a:pt x="955" y="6019"/>
                    <a:pt x="1027" y="6004"/>
                  </a:cubicBezTo>
                  <a:cubicBezTo>
                    <a:pt x="1084" y="5990"/>
                    <a:pt x="1141" y="5962"/>
                    <a:pt x="1198" y="5933"/>
                  </a:cubicBezTo>
                  <a:cubicBezTo>
                    <a:pt x="1284" y="5890"/>
                    <a:pt x="1341" y="5833"/>
                    <a:pt x="1398" y="5747"/>
                  </a:cubicBezTo>
                  <a:cubicBezTo>
                    <a:pt x="1455" y="5676"/>
                    <a:pt x="1497" y="5604"/>
                    <a:pt x="1526" y="5505"/>
                  </a:cubicBezTo>
                  <a:cubicBezTo>
                    <a:pt x="1569" y="5205"/>
                    <a:pt x="1626" y="4891"/>
                    <a:pt x="1668" y="4593"/>
                  </a:cubicBezTo>
                  <a:cubicBezTo>
                    <a:pt x="1725" y="4293"/>
                    <a:pt x="1782" y="3994"/>
                    <a:pt x="1854" y="3694"/>
                  </a:cubicBezTo>
                  <a:cubicBezTo>
                    <a:pt x="1911" y="3395"/>
                    <a:pt x="1982" y="3095"/>
                    <a:pt x="2054" y="2796"/>
                  </a:cubicBezTo>
                  <a:cubicBezTo>
                    <a:pt x="2125" y="2496"/>
                    <a:pt x="2197" y="2197"/>
                    <a:pt x="2282" y="1897"/>
                  </a:cubicBezTo>
                  <a:cubicBezTo>
                    <a:pt x="2368" y="1598"/>
                    <a:pt x="2453" y="1313"/>
                    <a:pt x="2539" y="1013"/>
                  </a:cubicBezTo>
                  <a:cubicBezTo>
                    <a:pt x="2552" y="970"/>
                    <a:pt x="2567" y="942"/>
                    <a:pt x="2581" y="899"/>
                  </a:cubicBezTo>
                  <a:cubicBezTo>
                    <a:pt x="2609" y="813"/>
                    <a:pt x="2609" y="714"/>
                    <a:pt x="2581" y="613"/>
                  </a:cubicBezTo>
                  <a:cubicBezTo>
                    <a:pt x="2581" y="528"/>
                    <a:pt x="2552" y="429"/>
                    <a:pt x="2495" y="343"/>
                  </a:cubicBezTo>
                  <a:cubicBezTo>
                    <a:pt x="2453" y="271"/>
                    <a:pt x="2396" y="200"/>
                    <a:pt x="2324" y="143"/>
                  </a:cubicBezTo>
                  <a:cubicBezTo>
                    <a:pt x="2254" y="86"/>
                    <a:pt x="2168" y="43"/>
                    <a:pt x="2068" y="14"/>
                  </a:cubicBezTo>
                  <a:cubicBezTo>
                    <a:pt x="2011" y="14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2529000" y="2349000"/>
              <a:ext cx="62400" cy="163050"/>
            </a:xfrm>
            <a:custGeom>
              <a:avLst/>
              <a:gdLst/>
              <a:ahLst/>
              <a:cxnLst/>
              <a:rect l="l" t="t" r="r" b="b"/>
              <a:pathLst>
                <a:path w="2496" h="6522" extrusionOk="0">
                  <a:moveTo>
                    <a:pt x="1769" y="1"/>
                  </a:moveTo>
                  <a:cubicBezTo>
                    <a:pt x="1640" y="1"/>
                    <a:pt x="1512" y="29"/>
                    <a:pt x="1398" y="100"/>
                  </a:cubicBezTo>
                  <a:cubicBezTo>
                    <a:pt x="1355" y="143"/>
                    <a:pt x="1298" y="172"/>
                    <a:pt x="1255" y="214"/>
                  </a:cubicBezTo>
                  <a:cubicBezTo>
                    <a:pt x="1170" y="300"/>
                    <a:pt x="1098" y="414"/>
                    <a:pt x="1069" y="528"/>
                  </a:cubicBezTo>
                  <a:lnTo>
                    <a:pt x="813" y="1512"/>
                  </a:lnTo>
                  <a:cubicBezTo>
                    <a:pt x="727" y="1840"/>
                    <a:pt x="656" y="2168"/>
                    <a:pt x="571" y="2496"/>
                  </a:cubicBezTo>
                  <a:cubicBezTo>
                    <a:pt x="499" y="2824"/>
                    <a:pt x="428" y="3167"/>
                    <a:pt x="371" y="3494"/>
                  </a:cubicBezTo>
                  <a:cubicBezTo>
                    <a:pt x="314" y="3823"/>
                    <a:pt x="242" y="4165"/>
                    <a:pt x="200" y="4492"/>
                  </a:cubicBezTo>
                  <a:cubicBezTo>
                    <a:pt x="128" y="4892"/>
                    <a:pt x="71" y="5277"/>
                    <a:pt x="29" y="5676"/>
                  </a:cubicBezTo>
                  <a:cubicBezTo>
                    <a:pt x="14" y="5719"/>
                    <a:pt x="14" y="5762"/>
                    <a:pt x="14" y="5804"/>
                  </a:cubicBezTo>
                  <a:cubicBezTo>
                    <a:pt x="0" y="5905"/>
                    <a:pt x="29" y="5990"/>
                    <a:pt x="71" y="6076"/>
                  </a:cubicBezTo>
                  <a:cubicBezTo>
                    <a:pt x="100" y="6175"/>
                    <a:pt x="143" y="6247"/>
                    <a:pt x="214" y="6318"/>
                  </a:cubicBezTo>
                  <a:cubicBezTo>
                    <a:pt x="286" y="6375"/>
                    <a:pt x="356" y="6432"/>
                    <a:pt x="457" y="6460"/>
                  </a:cubicBezTo>
                  <a:cubicBezTo>
                    <a:pt x="527" y="6496"/>
                    <a:pt x="597" y="6521"/>
                    <a:pt x="674" y="6521"/>
                  </a:cubicBezTo>
                  <a:cubicBezTo>
                    <a:pt x="692" y="6521"/>
                    <a:pt x="709" y="6520"/>
                    <a:pt x="727" y="6517"/>
                  </a:cubicBezTo>
                  <a:cubicBezTo>
                    <a:pt x="784" y="6517"/>
                    <a:pt x="856" y="6504"/>
                    <a:pt x="913" y="6504"/>
                  </a:cubicBezTo>
                  <a:cubicBezTo>
                    <a:pt x="1041" y="6460"/>
                    <a:pt x="1141" y="6403"/>
                    <a:pt x="1241" y="6318"/>
                  </a:cubicBezTo>
                  <a:cubicBezTo>
                    <a:pt x="1269" y="6261"/>
                    <a:pt x="1312" y="6218"/>
                    <a:pt x="1341" y="6161"/>
                  </a:cubicBezTo>
                  <a:cubicBezTo>
                    <a:pt x="1412" y="6061"/>
                    <a:pt x="1440" y="5933"/>
                    <a:pt x="1440" y="5804"/>
                  </a:cubicBezTo>
                  <a:cubicBezTo>
                    <a:pt x="1449" y="5764"/>
                    <a:pt x="1457" y="5719"/>
                    <a:pt x="1462" y="5675"/>
                  </a:cubicBezTo>
                  <a:lnTo>
                    <a:pt x="1462" y="5675"/>
                  </a:lnTo>
                  <a:cubicBezTo>
                    <a:pt x="1459" y="5708"/>
                    <a:pt x="1455" y="5740"/>
                    <a:pt x="1455" y="5776"/>
                  </a:cubicBezTo>
                  <a:cubicBezTo>
                    <a:pt x="1541" y="5135"/>
                    <a:pt x="1640" y="4492"/>
                    <a:pt x="1769" y="3851"/>
                  </a:cubicBezTo>
                  <a:cubicBezTo>
                    <a:pt x="1883" y="3224"/>
                    <a:pt x="2025" y="2581"/>
                    <a:pt x="2182" y="1969"/>
                  </a:cubicBezTo>
                  <a:cubicBezTo>
                    <a:pt x="2267" y="1612"/>
                    <a:pt x="2353" y="1256"/>
                    <a:pt x="2453" y="913"/>
                  </a:cubicBezTo>
                  <a:cubicBezTo>
                    <a:pt x="2482" y="813"/>
                    <a:pt x="2495" y="728"/>
                    <a:pt x="2467" y="628"/>
                  </a:cubicBezTo>
                  <a:cubicBezTo>
                    <a:pt x="2467" y="528"/>
                    <a:pt x="2438" y="442"/>
                    <a:pt x="2381" y="357"/>
                  </a:cubicBezTo>
                  <a:cubicBezTo>
                    <a:pt x="2339" y="271"/>
                    <a:pt x="2282" y="214"/>
                    <a:pt x="2197" y="157"/>
                  </a:cubicBezTo>
                  <a:cubicBezTo>
                    <a:pt x="2125" y="100"/>
                    <a:pt x="2054" y="58"/>
                    <a:pt x="1954" y="29"/>
                  </a:cubicBezTo>
                  <a:cubicBezTo>
                    <a:pt x="1897" y="15"/>
                    <a:pt x="1826" y="15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2713675" y="2105325"/>
              <a:ext cx="84875" cy="126925"/>
            </a:xfrm>
            <a:custGeom>
              <a:avLst/>
              <a:gdLst/>
              <a:ahLst/>
              <a:cxnLst/>
              <a:rect l="l" t="t" r="r" b="b"/>
              <a:pathLst>
                <a:path w="3395" h="5077" extrusionOk="0">
                  <a:moveTo>
                    <a:pt x="2674" y="1"/>
                  </a:moveTo>
                  <a:cubicBezTo>
                    <a:pt x="2610" y="1"/>
                    <a:pt x="2545" y="8"/>
                    <a:pt x="2482" y="22"/>
                  </a:cubicBezTo>
                  <a:cubicBezTo>
                    <a:pt x="2425" y="51"/>
                    <a:pt x="2368" y="65"/>
                    <a:pt x="2310" y="93"/>
                  </a:cubicBezTo>
                  <a:cubicBezTo>
                    <a:pt x="2196" y="165"/>
                    <a:pt x="2111" y="250"/>
                    <a:pt x="2054" y="350"/>
                  </a:cubicBezTo>
                  <a:cubicBezTo>
                    <a:pt x="1754" y="806"/>
                    <a:pt x="1469" y="1262"/>
                    <a:pt x="1212" y="1734"/>
                  </a:cubicBezTo>
                  <a:cubicBezTo>
                    <a:pt x="955" y="2204"/>
                    <a:pt x="698" y="2688"/>
                    <a:pt x="470" y="3173"/>
                  </a:cubicBezTo>
                  <a:cubicBezTo>
                    <a:pt x="343" y="3445"/>
                    <a:pt x="214" y="3715"/>
                    <a:pt x="100" y="4000"/>
                  </a:cubicBezTo>
                  <a:cubicBezTo>
                    <a:pt x="43" y="4072"/>
                    <a:pt x="14" y="4171"/>
                    <a:pt x="14" y="4257"/>
                  </a:cubicBezTo>
                  <a:cubicBezTo>
                    <a:pt x="0" y="4357"/>
                    <a:pt x="0" y="4457"/>
                    <a:pt x="29" y="4542"/>
                  </a:cubicBezTo>
                  <a:cubicBezTo>
                    <a:pt x="57" y="4643"/>
                    <a:pt x="100" y="4728"/>
                    <a:pt x="157" y="4799"/>
                  </a:cubicBezTo>
                  <a:cubicBezTo>
                    <a:pt x="214" y="4871"/>
                    <a:pt x="271" y="4928"/>
                    <a:pt x="356" y="4985"/>
                  </a:cubicBezTo>
                  <a:cubicBezTo>
                    <a:pt x="413" y="4999"/>
                    <a:pt x="470" y="5027"/>
                    <a:pt x="527" y="5056"/>
                  </a:cubicBezTo>
                  <a:cubicBezTo>
                    <a:pt x="592" y="5070"/>
                    <a:pt x="656" y="5077"/>
                    <a:pt x="720" y="5077"/>
                  </a:cubicBezTo>
                  <a:cubicBezTo>
                    <a:pt x="784" y="5077"/>
                    <a:pt x="849" y="5070"/>
                    <a:pt x="913" y="5056"/>
                  </a:cubicBezTo>
                  <a:cubicBezTo>
                    <a:pt x="970" y="5027"/>
                    <a:pt x="1027" y="4999"/>
                    <a:pt x="1084" y="4985"/>
                  </a:cubicBezTo>
                  <a:cubicBezTo>
                    <a:pt x="1198" y="4913"/>
                    <a:pt x="1284" y="4827"/>
                    <a:pt x="1341" y="4713"/>
                  </a:cubicBezTo>
                  <a:cubicBezTo>
                    <a:pt x="1554" y="4229"/>
                    <a:pt x="1782" y="3730"/>
                    <a:pt x="2025" y="3259"/>
                  </a:cubicBezTo>
                  <a:cubicBezTo>
                    <a:pt x="2267" y="2774"/>
                    <a:pt x="2539" y="2304"/>
                    <a:pt x="2809" y="1848"/>
                  </a:cubicBezTo>
                  <a:cubicBezTo>
                    <a:pt x="2966" y="1591"/>
                    <a:pt x="3123" y="1334"/>
                    <a:pt x="3294" y="1078"/>
                  </a:cubicBezTo>
                  <a:cubicBezTo>
                    <a:pt x="3337" y="992"/>
                    <a:pt x="3366" y="906"/>
                    <a:pt x="3379" y="806"/>
                  </a:cubicBezTo>
                  <a:cubicBezTo>
                    <a:pt x="3394" y="720"/>
                    <a:pt x="3394" y="621"/>
                    <a:pt x="3366" y="521"/>
                  </a:cubicBezTo>
                  <a:cubicBezTo>
                    <a:pt x="3337" y="435"/>
                    <a:pt x="3294" y="350"/>
                    <a:pt x="3237" y="279"/>
                  </a:cubicBezTo>
                  <a:cubicBezTo>
                    <a:pt x="3180" y="207"/>
                    <a:pt x="3109" y="136"/>
                    <a:pt x="3037" y="93"/>
                  </a:cubicBezTo>
                  <a:cubicBezTo>
                    <a:pt x="2980" y="65"/>
                    <a:pt x="2923" y="51"/>
                    <a:pt x="2866" y="22"/>
                  </a:cubicBezTo>
                  <a:cubicBezTo>
                    <a:pt x="2802" y="8"/>
                    <a:pt x="2738" y="1"/>
                    <a:pt x="2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2770000" y="2297300"/>
              <a:ext cx="60250" cy="131925"/>
            </a:xfrm>
            <a:custGeom>
              <a:avLst/>
              <a:gdLst/>
              <a:ahLst/>
              <a:cxnLst/>
              <a:rect l="l" t="t" r="r" b="b"/>
              <a:pathLst>
                <a:path w="2410" h="5277" extrusionOk="0">
                  <a:moveTo>
                    <a:pt x="1683" y="1"/>
                  </a:moveTo>
                  <a:cubicBezTo>
                    <a:pt x="1554" y="1"/>
                    <a:pt x="1426" y="29"/>
                    <a:pt x="1312" y="101"/>
                  </a:cubicBezTo>
                  <a:cubicBezTo>
                    <a:pt x="1269" y="129"/>
                    <a:pt x="1212" y="172"/>
                    <a:pt x="1170" y="215"/>
                  </a:cubicBezTo>
                  <a:cubicBezTo>
                    <a:pt x="1084" y="301"/>
                    <a:pt x="1012" y="400"/>
                    <a:pt x="984" y="529"/>
                  </a:cubicBezTo>
                  <a:cubicBezTo>
                    <a:pt x="856" y="1027"/>
                    <a:pt x="742" y="1527"/>
                    <a:pt x="613" y="2025"/>
                  </a:cubicBezTo>
                  <a:cubicBezTo>
                    <a:pt x="499" y="2525"/>
                    <a:pt x="371" y="3024"/>
                    <a:pt x="242" y="3523"/>
                  </a:cubicBezTo>
                  <a:cubicBezTo>
                    <a:pt x="172" y="3809"/>
                    <a:pt x="115" y="4079"/>
                    <a:pt x="43" y="4364"/>
                  </a:cubicBezTo>
                  <a:cubicBezTo>
                    <a:pt x="14" y="4465"/>
                    <a:pt x="0" y="4550"/>
                    <a:pt x="29" y="4649"/>
                  </a:cubicBezTo>
                  <a:cubicBezTo>
                    <a:pt x="29" y="4750"/>
                    <a:pt x="57" y="4835"/>
                    <a:pt x="115" y="4921"/>
                  </a:cubicBezTo>
                  <a:cubicBezTo>
                    <a:pt x="157" y="5006"/>
                    <a:pt x="214" y="5063"/>
                    <a:pt x="299" y="5121"/>
                  </a:cubicBezTo>
                  <a:cubicBezTo>
                    <a:pt x="371" y="5178"/>
                    <a:pt x="442" y="5220"/>
                    <a:pt x="542" y="5248"/>
                  </a:cubicBezTo>
                  <a:cubicBezTo>
                    <a:pt x="599" y="5248"/>
                    <a:pt x="670" y="5263"/>
                    <a:pt x="727" y="5277"/>
                  </a:cubicBezTo>
                  <a:cubicBezTo>
                    <a:pt x="856" y="5277"/>
                    <a:pt x="984" y="5235"/>
                    <a:pt x="1098" y="5178"/>
                  </a:cubicBezTo>
                  <a:cubicBezTo>
                    <a:pt x="1141" y="5134"/>
                    <a:pt x="1198" y="5092"/>
                    <a:pt x="1241" y="5063"/>
                  </a:cubicBezTo>
                  <a:cubicBezTo>
                    <a:pt x="1326" y="4978"/>
                    <a:pt x="1398" y="4864"/>
                    <a:pt x="1426" y="4750"/>
                  </a:cubicBezTo>
                  <a:cubicBezTo>
                    <a:pt x="1554" y="4250"/>
                    <a:pt x="1668" y="3752"/>
                    <a:pt x="1797" y="3252"/>
                  </a:cubicBezTo>
                  <a:cubicBezTo>
                    <a:pt x="1925" y="2753"/>
                    <a:pt x="2039" y="2254"/>
                    <a:pt x="2168" y="1755"/>
                  </a:cubicBezTo>
                  <a:cubicBezTo>
                    <a:pt x="2239" y="1470"/>
                    <a:pt x="2296" y="1185"/>
                    <a:pt x="2368" y="913"/>
                  </a:cubicBezTo>
                  <a:cubicBezTo>
                    <a:pt x="2396" y="814"/>
                    <a:pt x="2410" y="714"/>
                    <a:pt x="2381" y="628"/>
                  </a:cubicBezTo>
                  <a:cubicBezTo>
                    <a:pt x="2381" y="529"/>
                    <a:pt x="2353" y="443"/>
                    <a:pt x="2296" y="358"/>
                  </a:cubicBezTo>
                  <a:cubicBezTo>
                    <a:pt x="2254" y="272"/>
                    <a:pt x="2197" y="200"/>
                    <a:pt x="2111" y="158"/>
                  </a:cubicBezTo>
                  <a:cubicBezTo>
                    <a:pt x="2039" y="86"/>
                    <a:pt x="1968" y="44"/>
                    <a:pt x="1868" y="29"/>
                  </a:cubicBezTo>
                  <a:cubicBezTo>
                    <a:pt x="1811" y="15"/>
                    <a:pt x="1740" y="15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2531150" y="2030300"/>
              <a:ext cx="81300" cy="180750"/>
            </a:xfrm>
            <a:custGeom>
              <a:avLst/>
              <a:gdLst/>
              <a:ahLst/>
              <a:cxnLst/>
              <a:rect l="l" t="t" r="r" b="b"/>
              <a:pathLst>
                <a:path w="3252" h="7230" extrusionOk="0">
                  <a:moveTo>
                    <a:pt x="2524" y="0"/>
                  </a:moveTo>
                  <a:cubicBezTo>
                    <a:pt x="2396" y="0"/>
                    <a:pt x="2267" y="29"/>
                    <a:pt x="2168" y="99"/>
                  </a:cubicBezTo>
                  <a:cubicBezTo>
                    <a:pt x="2111" y="143"/>
                    <a:pt x="2067" y="171"/>
                    <a:pt x="2010" y="213"/>
                  </a:cubicBezTo>
                  <a:cubicBezTo>
                    <a:pt x="1925" y="299"/>
                    <a:pt x="1868" y="399"/>
                    <a:pt x="1825" y="527"/>
                  </a:cubicBezTo>
                  <a:cubicBezTo>
                    <a:pt x="1683" y="898"/>
                    <a:pt x="1540" y="1255"/>
                    <a:pt x="1398" y="1626"/>
                  </a:cubicBezTo>
                  <a:cubicBezTo>
                    <a:pt x="1255" y="1997"/>
                    <a:pt x="1126" y="2381"/>
                    <a:pt x="1012" y="2752"/>
                  </a:cubicBezTo>
                  <a:cubicBezTo>
                    <a:pt x="884" y="3123"/>
                    <a:pt x="770" y="3508"/>
                    <a:pt x="656" y="3879"/>
                  </a:cubicBezTo>
                  <a:cubicBezTo>
                    <a:pt x="542" y="4263"/>
                    <a:pt x="442" y="4649"/>
                    <a:pt x="342" y="5020"/>
                  </a:cubicBezTo>
                  <a:cubicBezTo>
                    <a:pt x="242" y="5404"/>
                    <a:pt x="143" y="5790"/>
                    <a:pt x="71" y="6174"/>
                  </a:cubicBezTo>
                  <a:cubicBezTo>
                    <a:pt x="57" y="6231"/>
                    <a:pt x="42" y="6275"/>
                    <a:pt x="29" y="6332"/>
                  </a:cubicBezTo>
                  <a:cubicBezTo>
                    <a:pt x="0" y="6417"/>
                    <a:pt x="0" y="6516"/>
                    <a:pt x="14" y="6617"/>
                  </a:cubicBezTo>
                  <a:cubicBezTo>
                    <a:pt x="29" y="6702"/>
                    <a:pt x="57" y="6802"/>
                    <a:pt x="99" y="6874"/>
                  </a:cubicBezTo>
                  <a:cubicBezTo>
                    <a:pt x="156" y="6959"/>
                    <a:pt x="213" y="7030"/>
                    <a:pt x="285" y="7087"/>
                  </a:cubicBezTo>
                  <a:cubicBezTo>
                    <a:pt x="356" y="7144"/>
                    <a:pt x="442" y="7187"/>
                    <a:pt x="527" y="7216"/>
                  </a:cubicBezTo>
                  <a:cubicBezTo>
                    <a:pt x="599" y="7216"/>
                    <a:pt x="656" y="7230"/>
                    <a:pt x="727" y="7230"/>
                  </a:cubicBezTo>
                  <a:cubicBezTo>
                    <a:pt x="856" y="7230"/>
                    <a:pt x="970" y="7201"/>
                    <a:pt x="1084" y="7130"/>
                  </a:cubicBezTo>
                  <a:cubicBezTo>
                    <a:pt x="1141" y="7102"/>
                    <a:pt x="1183" y="7058"/>
                    <a:pt x="1240" y="7030"/>
                  </a:cubicBezTo>
                  <a:cubicBezTo>
                    <a:pt x="1326" y="6931"/>
                    <a:pt x="1383" y="6830"/>
                    <a:pt x="1411" y="6702"/>
                  </a:cubicBezTo>
                  <a:cubicBezTo>
                    <a:pt x="1497" y="6317"/>
                    <a:pt x="1597" y="5932"/>
                    <a:pt x="1683" y="5547"/>
                  </a:cubicBezTo>
                  <a:cubicBezTo>
                    <a:pt x="1782" y="5162"/>
                    <a:pt x="1882" y="4792"/>
                    <a:pt x="1996" y="4406"/>
                  </a:cubicBezTo>
                  <a:cubicBezTo>
                    <a:pt x="2111" y="4022"/>
                    <a:pt x="2225" y="3651"/>
                    <a:pt x="2339" y="3280"/>
                  </a:cubicBezTo>
                  <a:cubicBezTo>
                    <a:pt x="2466" y="2894"/>
                    <a:pt x="2595" y="2524"/>
                    <a:pt x="2738" y="2153"/>
                  </a:cubicBezTo>
                  <a:cubicBezTo>
                    <a:pt x="2866" y="1782"/>
                    <a:pt x="3008" y="1411"/>
                    <a:pt x="3166" y="1041"/>
                  </a:cubicBezTo>
                  <a:cubicBezTo>
                    <a:pt x="3180" y="998"/>
                    <a:pt x="3194" y="955"/>
                    <a:pt x="3223" y="913"/>
                  </a:cubicBezTo>
                  <a:cubicBezTo>
                    <a:pt x="3251" y="812"/>
                    <a:pt x="3251" y="713"/>
                    <a:pt x="3223" y="628"/>
                  </a:cubicBezTo>
                  <a:cubicBezTo>
                    <a:pt x="3223" y="527"/>
                    <a:pt x="3194" y="442"/>
                    <a:pt x="3137" y="356"/>
                  </a:cubicBezTo>
                  <a:cubicBezTo>
                    <a:pt x="3094" y="270"/>
                    <a:pt x="3037" y="200"/>
                    <a:pt x="2966" y="156"/>
                  </a:cubicBezTo>
                  <a:cubicBezTo>
                    <a:pt x="2894" y="86"/>
                    <a:pt x="2809" y="42"/>
                    <a:pt x="2709" y="29"/>
                  </a:cubicBezTo>
                  <a:cubicBezTo>
                    <a:pt x="2652" y="14"/>
                    <a:pt x="2581" y="14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2316525" y="1998825"/>
              <a:ext cx="69900" cy="124175"/>
            </a:xfrm>
            <a:custGeom>
              <a:avLst/>
              <a:gdLst/>
              <a:ahLst/>
              <a:cxnLst/>
              <a:rect l="l" t="t" r="r" b="b"/>
              <a:pathLst>
                <a:path w="2796" h="4967" extrusionOk="0">
                  <a:moveTo>
                    <a:pt x="2209" y="2077"/>
                  </a:moveTo>
                  <a:lnTo>
                    <a:pt x="2209" y="2077"/>
                  </a:lnTo>
                  <a:cubicBezTo>
                    <a:pt x="2185" y="2132"/>
                    <a:pt x="2162" y="2187"/>
                    <a:pt x="2139" y="2243"/>
                  </a:cubicBezTo>
                  <a:cubicBezTo>
                    <a:pt x="2167" y="2187"/>
                    <a:pt x="2195" y="2132"/>
                    <a:pt x="2209" y="2077"/>
                  </a:cubicBezTo>
                  <a:close/>
                  <a:moveTo>
                    <a:pt x="2061" y="0"/>
                  </a:moveTo>
                  <a:cubicBezTo>
                    <a:pt x="1996" y="0"/>
                    <a:pt x="1932" y="11"/>
                    <a:pt x="1868" y="33"/>
                  </a:cubicBezTo>
                  <a:cubicBezTo>
                    <a:pt x="1811" y="46"/>
                    <a:pt x="1754" y="75"/>
                    <a:pt x="1697" y="103"/>
                  </a:cubicBezTo>
                  <a:cubicBezTo>
                    <a:pt x="1597" y="160"/>
                    <a:pt x="1512" y="246"/>
                    <a:pt x="1440" y="360"/>
                  </a:cubicBezTo>
                  <a:cubicBezTo>
                    <a:pt x="1183" y="860"/>
                    <a:pt x="955" y="1358"/>
                    <a:pt x="756" y="1872"/>
                  </a:cubicBezTo>
                  <a:cubicBezTo>
                    <a:pt x="571" y="2328"/>
                    <a:pt x="400" y="2799"/>
                    <a:pt x="257" y="3269"/>
                  </a:cubicBezTo>
                  <a:cubicBezTo>
                    <a:pt x="171" y="3526"/>
                    <a:pt x="100" y="3797"/>
                    <a:pt x="29" y="4068"/>
                  </a:cubicBezTo>
                  <a:cubicBezTo>
                    <a:pt x="0" y="4153"/>
                    <a:pt x="0" y="4254"/>
                    <a:pt x="14" y="4353"/>
                  </a:cubicBezTo>
                  <a:cubicBezTo>
                    <a:pt x="29" y="4439"/>
                    <a:pt x="57" y="4539"/>
                    <a:pt x="100" y="4610"/>
                  </a:cubicBezTo>
                  <a:cubicBezTo>
                    <a:pt x="157" y="4695"/>
                    <a:pt x="214" y="4767"/>
                    <a:pt x="286" y="4824"/>
                  </a:cubicBezTo>
                  <a:cubicBezTo>
                    <a:pt x="356" y="4881"/>
                    <a:pt x="442" y="4923"/>
                    <a:pt x="542" y="4952"/>
                  </a:cubicBezTo>
                  <a:cubicBezTo>
                    <a:pt x="599" y="4952"/>
                    <a:pt x="656" y="4967"/>
                    <a:pt x="727" y="4967"/>
                  </a:cubicBezTo>
                  <a:cubicBezTo>
                    <a:pt x="856" y="4967"/>
                    <a:pt x="970" y="4938"/>
                    <a:pt x="1084" y="4881"/>
                  </a:cubicBezTo>
                  <a:cubicBezTo>
                    <a:pt x="1141" y="4838"/>
                    <a:pt x="1183" y="4796"/>
                    <a:pt x="1240" y="4767"/>
                  </a:cubicBezTo>
                  <a:cubicBezTo>
                    <a:pt x="1326" y="4667"/>
                    <a:pt x="1383" y="4568"/>
                    <a:pt x="1412" y="4439"/>
                  </a:cubicBezTo>
                  <a:cubicBezTo>
                    <a:pt x="1497" y="4125"/>
                    <a:pt x="1583" y="3811"/>
                    <a:pt x="1683" y="3497"/>
                  </a:cubicBezTo>
                  <a:cubicBezTo>
                    <a:pt x="1782" y="3184"/>
                    <a:pt x="1896" y="2885"/>
                    <a:pt x="2010" y="2585"/>
                  </a:cubicBezTo>
                  <a:cubicBezTo>
                    <a:pt x="2068" y="2400"/>
                    <a:pt x="2139" y="2243"/>
                    <a:pt x="2210" y="2071"/>
                  </a:cubicBezTo>
                  <a:lnTo>
                    <a:pt x="2210" y="2071"/>
                  </a:lnTo>
                  <a:cubicBezTo>
                    <a:pt x="2210" y="2073"/>
                    <a:pt x="2209" y="2075"/>
                    <a:pt x="2209" y="2077"/>
                  </a:cubicBezTo>
                  <a:lnTo>
                    <a:pt x="2209" y="2077"/>
                  </a:lnTo>
                  <a:cubicBezTo>
                    <a:pt x="2318" y="1823"/>
                    <a:pt x="2435" y="1579"/>
                    <a:pt x="2552" y="1345"/>
                  </a:cubicBezTo>
                  <a:lnTo>
                    <a:pt x="2681" y="1088"/>
                  </a:lnTo>
                  <a:cubicBezTo>
                    <a:pt x="2738" y="1002"/>
                    <a:pt x="2767" y="917"/>
                    <a:pt x="2767" y="816"/>
                  </a:cubicBezTo>
                  <a:cubicBezTo>
                    <a:pt x="2795" y="717"/>
                    <a:pt x="2781" y="632"/>
                    <a:pt x="2752" y="531"/>
                  </a:cubicBezTo>
                  <a:cubicBezTo>
                    <a:pt x="2738" y="432"/>
                    <a:pt x="2695" y="360"/>
                    <a:pt x="2624" y="289"/>
                  </a:cubicBezTo>
                  <a:cubicBezTo>
                    <a:pt x="2581" y="204"/>
                    <a:pt x="2510" y="147"/>
                    <a:pt x="2425" y="103"/>
                  </a:cubicBezTo>
                  <a:cubicBezTo>
                    <a:pt x="2368" y="75"/>
                    <a:pt x="2311" y="46"/>
                    <a:pt x="2253" y="33"/>
                  </a:cubicBezTo>
                  <a:cubicBezTo>
                    <a:pt x="2189" y="11"/>
                    <a:pt x="2125" y="0"/>
                    <a:pt x="2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2806700" y="2492850"/>
              <a:ext cx="69550" cy="124275"/>
            </a:xfrm>
            <a:custGeom>
              <a:avLst/>
              <a:gdLst/>
              <a:ahLst/>
              <a:cxnLst/>
              <a:rect l="l" t="t" r="r" b="b"/>
              <a:pathLst>
                <a:path w="2782" h="4971" extrusionOk="0">
                  <a:moveTo>
                    <a:pt x="2062" y="0"/>
                  </a:moveTo>
                  <a:cubicBezTo>
                    <a:pt x="1997" y="0"/>
                    <a:pt x="1933" y="7"/>
                    <a:pt x="1869" y="22"/>
                  </a:cubicBezTo>
                  <a:cubicBezTo>
                    <a:pt x="1812" y="50"/>
                    <a:pt x="1755" y="79"/>
                    <a:pt x="1698" y="94"/>
                  </a:cubicBezTo>
                  <a:cubicBezTo>
                    <a:pt x="1584" y="164"/>
                    <a:pt x="1499" y="250"/>
                    <a:pt x="1442" y="364"/>
                  </a:cubicBezTo>
                  <a:cubicBezTo>
                    <a:pt x="1185" y="849"/>
                    <a:pt x="957" y="1362"/>
                    <a:pt x="742" y="1876"/>
                  </a:cubicBezTo>
                  <a:cubicBezTo>
                    <a:pt x="557" y="2318"/>
                    <a:pt x="400" y="2788"/>
                    <a:pt x="257" y="3259"/>
                  </a:cubicBezTo>
                  <a:cubicBezTo>
                    <a:pt x="172" y="3530"/>
                    <a:pt x="101" y="3786"/>
                    <a:pt x="29" y="4058"/>
                  </a:cubicBezTo>
                  <a:cubicBezTo>
                    <a:pt x="1" y="4157"/>
                    <a:pt x="1" y="4258"/>
                    <a:pt x="16" y="4343"/>
                  </a:cubicBezTo>
                  <a:cubicBezTo>
                    <a:pt x="16" y="4442"/>
                    <a:pt x="44" y="4528"/>
                    <a:pt x="101" y="4613"/>
                  </a:cubicBezTo>
                  <a:cubicBezTo>
                    <a:pt x="143" y="4699"/>
                    <a:pt x="215" y="4771"/>
                    <a:pt x="286" y="4813"/>
                  </a:cubicBezTo>
                  <a:cubicBezTo>
                    <a:pt x="358" y="4885"/>
                    <a:pt x="443" y="4927"/>
                    <a:pt x="529" y="4942"/>
                  </a:cubicBezTo>
                  <a:cubicBezTo>
                    <a:pt x="600" y="4956"/>
                    <a:pt x="657" y="4956"/>
                    <a:pt x="729" y="4971"/>
                  </a:cubicBezTo>
                  <a:cubicBezTo>
                    <a:pt x="856" y="4971"/>
                    <a:pt x="970" y="4942"/>
                    <a:pt x="1084" y="4870"/>
                  </a:cubicBezTo>
                  <a:cubicBezTo>
                    <a:pt x="1128" y="4828"/>
                    <a:pt x="1185" y="4799"/>
                    <a:pt x="1227" y="4756"/>
                  </a:cubicBezTo>
                  <a:cubicBezTo>
                    <a:pt x="1313" y="4671"/>
                    <a:pt x="1384" y="4571"/>
                    <a:pt x="1413" y="4442"/>
                  </a:cubicBezTo>
                  <a:cubicBezTo>
                    <a:pt x="1499" y="4129"/>
                    <a:pt x="1584" y="3815"/>
                    <a:pt x="1683" y="3501"/>
                  </a:cubicBezTo>
                  <a:cubicBezTo>
                    <a:pt x="1784" y="3187"/>
                    <a:pt x="1883" y="2874"/>
                    <a:pt x="1997" y="2575"/>
                  </a:cubicBezTo>
                  <a:lnTo>
                    <a:pt x="2154" y="2200"/>
                  </a:lnTo>
                  <a:lnTo>
                    <a:pt x="2154" y="2200"/>
                  </a:lnTo>
                  <a:cubicBezTo>
                    <a:pt x="2278" y="1911"/>
                    <a:pt x="2402" y="1623"/>
                    <a:pt x="2554" y="1334"/>
                  </a:cubicBezTo>
                  <a:lnTo>
                    <a:pt x="2682" y="1077"/>
                  </a:lnTo>
                  <a:cubicBezTo>
                    <a:pt x="2725" y="1006"/>
                    <a:pt x="2753" y="906"/>
                    <a:pt x="2767" y="820"/>
                  </a:cubicBezTo>
                  <a:cubicBezTo>
                    <a:pt x="2782" y="721"/>
                    <a:pt x="2782" y="621"/>
                    <a:pt x="2753" y="535"/>
                  </a:cubicBezTo>
                  <a:cubicBezTo>
                    <a:pt x="2725" y="436"/>
                    <a:pt x="2682" y="350"/>
                    <a:pt x="2625" y="278"/>
                  </a:cubicBezTo>
                  <a:cubicBezTo>
                    <a:pt x="2568" y="208"/>
                    <a:pt x="2497" y="151"/>
                    <a:pt x="2425" y="94"/>
                  </a:cubicBezTo>
                  <a:cubicBezTo>
                    <a:pt x="2368" y="79"/>
                    <a:pt x="2311" y="50"/>
                    <a:pt x="2254" y="22"/>
                  </a:cubicBezTo>
                  <a:cubicBezTo>
                    <a:pt x="2190" y="7"/>
                    <a:pt x="2126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2250200" y="2189475"/>
              <a:ext cx="69900" cy="124250"/>
            </a:xfrm>
            <a:custGeom>
              <a:avLst/>
              <a:gdLst/>
              <a:ahLst/>
              <a:cxnLst/>
              <a:rect l="l" t="t" r="r" b="b"/>
              <a:pathLst>
                <a:path w="2796" h="4970" extrusionOk="0">
                  <a:moveTo>
                    <a:pt x="2074" y="0"/>
                  </a:moveTo>
                  <a:cubicBezTo>
                    <a:pt x="2011" y="0"/>
                    <a:pt x="1947" y="7"/>
                    <a:pt x="1883" y="22"/>
                  </a:cubicBezTo>
                  <a:cubicBezTo>
                    <a:pt x="1826" y="50"/>
                    <a:pt x="1769" y="79"/>
                    <a:pt x="1712" y="92"/>
                  </a:cubicBezTo>
                  <a:cubicBezTo>
                    <a:pt x="1598" y="164"/>
                    <a:pt x="1513" y="250"/>
                    <a:pt x="1455" y="364"/>
                  </a:cubicBezTo>
                  <a:cubicBezTo>
                    <a:pt x="1199" y="849"/>
                    <a:pt x="971" y="1362"/>
                    <a:pt x="756" y="1876"/>
                  </a:cubicBezTo>
                  <a:cubicBezTo>
                    <a:pt x="571" y="2332"/>
                    <a:pt x="414" y="2788"/>
                    <a:pt x="258" y="3258"/>
                  </a:cubicBezTo>
                  <a:cubicBezTo>
                    <a:pt x="186" y="3530"/>
                    <a:pt x="115" y="3786"/>
                    <a:pt x="43" y="4057"/>
                  </a:cubicBezTo>
                  <a:cubicBezTo>
                    <a:pt x="15" y="4157"/>
                    <a:pt x="1" y="4256"/>
                    <a:pt x="29" y="4342"/>
                  </a:cubicBezTo>
                  <a:cubicBezTo>
                    <a:pt x="29" y="4442"/>
                    <a:pt x="58" y="4528"/>
                    <a:pt x="115" y="4614"/>
                  </a:cubicBezTo>
                  <a:cubicBezTo>
                    <a:pt x="157" y="4699"/>
                    <a:pt x="214" y="4770"/>
                    <a:pt x="300" y="4813"/>
                  </a:cubicBezTo>
                  <a:cubicBezTo>
                    <a:pt x="372" y="4884"/>
                    <a:pt x="442" y="4927"/>
                    <a:pt x="543" y="4941"/>
                  </a:cubicBezTo>
                  <a:cubicBezTo>
                    <a:pt x="614" y="4956"/>
                    <a:pt x="671" y="4956"/>
                    <a:pt x="728" y="4969"/>
                  </a:cubicBezTo>
                  <a:cubicBezTo>
                    <a:pt x="870" y="4969"/>
                    <a:pt x="984" y="4941"/>
                    <a:pt x="1098" y="4870"/>
                  </a:cubicBezTo>
                  <a:cubicBezTo>
                    <a:pt x="1142" y="4842"/>
                    <a:pt x="1199" y="4798"/>
                    <a:pt x="1241" y="4756"/>
                  </a:cubicBezTo>
                  <a:cubicBezTo>
                    <a:pt x="1327" y="4671"/>
                    <a:pt x="1398" y="4570"/>
                    <a:pt x="1427" y="4442"/>
                  </a:cubicBezTo>
                  <a:cubicBezTo>
                    <a:pt x="1513" y="4129"/>
                    <a:pt x="1598" y="3815"/>
                    <a:pt x="1697" y="3501"/>
                  </a:cubicBezTo>
                  <a:cubicBezTo>
                    <a:pt x="1798" y="3188"/>
                    <a:pt x="1897" y="2874"/>
                    <a:pt x="2011" y="2574"/>
                  </a:cubicBezTo>
                  <a:lnTo>
                    <a:pt x="2166" y="2203"/>
                  </a:lnTo>
                  <a:lnTo>
                    <a:pt x="2166" y="2203"/>
                  </a:lnTo>
                  <a:cubicBezTo>
                    <a:pt x="2291" y="1914"/>
                    <a:pt x="2415" y="1623"/>
                    <a:pt x="2568" y="1334"/>
                  </a:cubicBezTo>
                  <a:lnTo>
                    <a:pt x="2696" y="1077"/>
                  </a:lnTo>
                  <a:cubicBezTo>
                    <a:pt x="2739" y="1005"/>
                    <a:pt x="2767" y="906"/>
                    <a:pt x="2781" y="820"/>
                  </a:cubicBezTo>
                  <a:cubicBezTo>
                    <a:pt x="2796" y="720"/>
                    <a:pt x="2796" y="621"/>
                    <a:pt x="2767" y="535"/>
                  </a:cubicBezTo>
                  <a:cubicBezTo>
                    <a:pt x="2739" y="435"/>
                    <a:pt x="2696" y="349"/>
                    <a:pt x="2639" y="278"/>
                  </a:cubicBezTo>
                  <a:cubicBezTo>
                    <a:pt x="2581" y="207"/>
                    <a:pt x="2511" y="149"/>
                    <a:pt x="2439" y="92"/>
                  </a:cubicBezTo>
                  <a:cubicBezTo>
                    <a:pt x="2382" y="79"/>
                    <a:pt x="2311" y="50"/>
                    <a:pt x="2254" y="22"/>
                  </a:cubicBezTo>
                  <a:cubicBezTo>
                    <a:pt x="2197" y="7"/>
                    <a:pt x="2136" y="0"/>
                    <a:pt x="2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3" name="Google Shape;743;p16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"/>
          <p:cNvSpPr txBox="1">
            <a:spLocks noGrp="1"/>
          </p:cNvSpPr>
          <p:nvPr>
            <p:ph type="title"/>
          </p:nvPr>
        </p:nvSpPr>
        <p:spPr>
          <a:xfrm>
            <a:off x="722375" y="2818100"/>
            <a:ext cx="335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국내 등록 반려동물 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6" name="Google Shape;766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767" name="Google Shape;767;p9"/>
          <p:cNvSpPr txBox="1">
            <a:spLocks noGrp="1"/>
          </p:cNvSpPr>
          <p:nvPr>
            <p:ph type="title" idx="2"/>
          </p:nvPr>
        </p:nvSpPr>
        <p:spPr>
          <a:xfrm>
            <a:off x="778150" y="3426925"/>
            <a:ext cx="34155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7400">
                <a:solidFill>
                  <a:schemeClr val="dk1"/>
                </a:solidFill>
              </a:rPr>
              <a:t>209</a:t>
            </a:r>
            <a:r>
              <a:rPr lang="en" sz="5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만</a:t>
            </a:r>
            <a:endParaRPr sz="5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9" name="Google Shape;769;p9"/>
          <p:cNvSpPr txBox="1">
            <a:spLocks noGrp="1"/>
          </p:cNvSpPr>
          <p:nvPr>
            <p:ph type="body" idx="3"/>
          </p:nvPr>
        </p:nvSpPr>
        <p:spPr>
          <a:xfrm>
            <a:off x="5462200" y="4773076"/>
            <a:ext cx="3719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othic A1 ExtraLight"/>
                <a:ea typeface="Gothic A1 ExtraLight"/>
                <a:cs typeface="Gothic A1 ExtraLight"/>
                <a:sym typeface="Gothic A1 ExtraLight"/>
              </a:rPr>
              <a:t>출처 :KB금융그룹 </a:t>
            </a:r>
            <a:endParaRPr/>
          </a:p>
        </p:txBody>
      </p:sp>
      <p:sp>
        <p:nvSpPr>
          <p:cNvPr id="765" name="Google Shape;765;p9"/>
          <p:cNvSpPr txBox="1">
            <a:spLocks noGrp="1"/>
          </p:cNvSpPr>
          <p:nvPr>
            <p:ph type="title" idx="4294967295"/>
          </p:nvPr>
        </p:nvSpPr>
        <p:spPr>
          <a:xfrm>
            <a:off x="5949950" y="2817813"/>
            <a:ext cx="319405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반려동물 산업규모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8" name="Google Shape;768;p9"/>
          <p:cNvSpPr txBox="1">
            <a:spLocks noGrp="1"/>
          </p:cNvSpPr>
          <p:nvPr>
            <p:ph type="title" idx="4294967295"/>
          </p:nvPr>
        </p:nvSpPr>
        <p:spPr>
          <a:xfrm>
            <a:off x="5037138" y="3427413"/>
            <a:ext cx="4106862" cy="11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7400">
                <a:solidFill>
                  <a:schemeClr val="dk1"/>
                </a:solidFill>
              </a:rPr>
              <a:t>3</a:t>
            </a:r>
            <a:r>
              <a:rPr lang="en" sz="5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조 </a:t>
            </a:r>
            <a:r>
              <a:rPr lang="en" sz="7400">
                <a:solidFill>
                  <a:schemeClr val="dk1"/>
                </a:solidFill>
              </a:rPr>
              <a:t>7694</a:t>
            </a:r>
            <a:r>
              <a:rPr lang="en" sz="5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억원</a:t>
            </a:r>
            <a:r>
              <a:rPr lang="en" sz="7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7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0" name="Google Shape;770;p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371951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2020년 기준</a:t>
            </a:r>
            <a:endParaRPr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1" name="Google Shape;771;p9"/>
          <p:cNvSpPr txBox="1">
            <a:spLocks noGrp="1"/>
          </p:cNvSpPr>
          <p:nvPr>
            <p:ph type="subTitle" idx="4294967295"/>
          </p:nvPr>
        </p:nvSpPr>
        <p:spPr>
          <a:xfrm>
            <a:off x="5424488" y="0"/>
            <a:ext cx="371951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01_1 프로젝트 주제 및 선정 배경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9" name="Google Shape;749;p9"/>
          <p:cNvPicPr preferRelativeResize="0"/>
          <p:nvPr/>
        </p:nvPicPr>
        <p:blipFill rotWithShape="1">
          <a:blip r:embed="rId3">
            <a:alphaModFix/>
          </a:blip>
          <a:srcRect l="1052" r="14735"/>
          <a:stretch/>
        </p:blipFill>
        <p:spPr>
          <a:xfrm>
            <a:off x="5687225" y="539500"/>
            <a:ext cx="2275500" cy="220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0" name="Google Shape;750;p9"/>
          <p:cNvPicPr preferRelativeResize="0"/>
          <p:nvPr/>
        </p:nvPicPr>
        <p:blipFill rotWithShape="1">
          <a:blip r:embed="rId4">
            <a:alphaModFix/>
          </a:blip>
          <a:srcRect l="24229" r="1984"/>
          <a:stretch/>
        </p:blipFill>
        <p:spPr>
          <a:xfrm>
            <a:off x="1263275" y="539500"/>
            <a:ext cx="2275500" cy="2202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51" name="Google Shape;751;p9"/>
          <p:cNvGrpSpPr/>
          <p:nvPr/>
        </p:nvGrpSpPr>
        <p:grpSpPr>
          <a:xfrm>
            <a:off x="7528775" y="703775"/>
            <a:ext cx="827100" cy="724175"/>
            <a:chOff x="2049150" y="1998825"/>
            <a:chExt cx="827100" cy="724175"/>
          </a:xfrm>
        </p:grpSpPr>
        <p:sp>
          <p:nvSpPr>
            <p:cNvPr id="752" name="Google Shape;752;p9"/>
            <p:cNvSpPr/>
            <p:nvPr/>
          </p:nvSpPr>
          <p:spPr>
            <a:xfrm>
              <a:off x="2049150" y="2100350"/>
              <a:ext cx="124800" cy="170425"/>
            </a:xfrm>
            <a:custGeom>
              <a:avLst/>
              <a:gdLst/>
              <a:ahLst/>
              <a:cxnLst/>
              <a:rect l="l" t="t" r="r" b="b"/>
              <a:pathLst>
                <a:path w="4992" h="6817" extrusionOk="0">
                  <a:moveTo>
                    <a:pt x="4264" y="0"/>
                  </a:moveTo>
                  <a:cubicBezTo>
                    <a:pt x="4203" y="0"/>
                    <a:pt x="4142" y="7"/>
                    <a:pt x="4079" y="22"/>
                  </a:cubicBezTo>
                  <a:cubicBezTo>
                    <a:pt x="4022" y="50"/>
                    <a:pt x="3964" y="64"/>
                    <a:pt x="3907" y="92"/>
                  </a:cubicBezTo>
                  <a:cubicBezTo>
                    <a:pt x="3793" y="164"/>
                    <a:pt x="3708" y="250"/>
                    <a:pt x="3636" y="349"/>
                  </a:cubicBezTo>
                  <a:lnTo>
                    <a:pt x="2909" y="1376"/>
                  </a:lnTo>
                  <a:cubicBezTo>
                    <a:pt x="2666" y="1718"/>
                    <a:pt x="2424" y="2060"/>
                    <a:pt x="2196" y="2417"/>
                  </a:cubicBezTo>
                  <a:cubicBezTo>
                    <a:pt x="1968" y="2760"/>
                    <a:pt x="1725" y="3116"/>
                    <a:pt x="1512" y="3458"/>
                  </a:cubicBezTo>
                  <a:lnTo>
                    <a:pt x="827" y="4528"/>
                  </a:lnTo>
                  <a:cubicBezTo>
                    <a:pt x="613" y="4884"/>
                    <a:pt x="399" y="5241"/>
                    <a:pt x="185" y="5612"/>
                  </a:cubicBezTo>
                  <a:lnTo>
                    <a:pt x="99" y="5739"/>
                  </a:lnTo>
                  <a:cubicBezTo>
                    <a:pt x="57" y="5825"/>
                    <a:pt x="29" y="5911"/>
                    <a:pt x="14" y="6011"/>
                  </a:cubicBezTo>
                  <a:cubicBezTo>
                    <a:pt x="0" y="6097"/>
                    <a:pt x="0" y="6196"/>
                    <a:pt x="29" y="6296"/>
                  </a:cubicBezTo>
                  <a:cubicBezTo>
                    <a:pt x="57" y="6382"/>
                    <a:pt x="99" y="6467"/>
                    <a:pt x="156" y="6538"/>
                  </a:cubicBezTo>
                  <a:cubicBezTo>
                    <a:pt x="213" y="6610"/>
                    <a:pt x="285" y="6681"/>
                    <a:pt x="371" y="6724"/>
                  </a:cubicBezTo>
                  <a:cubicBezTo>
                    <a:pt x="428" y="6738"/>
                    <a:pt x="485" y="6766"/>
                    <a:pt x="542" y="6795"/>
                  </a:cubicBezTo>
                  <a:cubicBezTo>
                    <a:pt x="599" y="6809"/>
                    <a:pt x="660" y="6816"/>
                    <a:pt x="722" y="6816"/>
                  </a:cubicBezTo>
                  <a:cubicBezTo>
                    <a:pt x="784" y="6816"/>
                    <a:pt x="848" y="6809"/>
                    <a:pt x="913" y="6795"/>
                  </a:cubicBezTo>
                  <a:cubicBezTo>
                    <a:pt x="970" y="6766"/>
                    <a:pt x="1027" y="6738"/>
                    <a:pt x="1084" y="6724"/>
                  </a:cubicBezTo>
                  <a:cubicBezTo>
                    <a:pt x="1198" y="6652"/>
                    <a:pt x="1284" y="6567"/>
                    <a:pt x="1341" y="6467"/>
                  </a:cubicBezTo>
                  <a:cubicBezTo>
                    <a:pt x="1554" y="6097"/>
                    <a:pt x="1768" y="5739"/>
                    <a:pt x="1997" y="5384"/>
                  </a:cubicBezTo>
                  <a:cubicBezTo>
                    <a:pt x="2210" y="5026"/>
                    <a:pt x="2438" y="4671"/>
                    <a:pt x="2666" y="4313"/>
                  </a:cubicBezTo>
                  <a:cubicBezTo>
                    <a:pt x="2894" y="3957"/>
                    <a:pt x="3123" y="3615"/>
                    <a:pt x="3351" y="3258"/>
                  </a:cubicBezTo>
                  <a:cubicBezTo>
                    <a:pt x="3579" y="2916"/>
                    <a:pt x="3822" y="2574"/>
                    <a:pt x="4064" y="2218"/>
                  </a:cubicBezTo>
                  <a:cubicBezTo>
                    <a:pt x="4307" y="1875"/>
                    <a:pt x="4549" y="1533"/>
                    <a:pt x="4792" y="1205"/>
                  </a:cubicBezTo>
                  <a:lnTo>
                    <a:pt x="4877" y="1077"/>
                  </a:lnTo>
                  <a:cubicBezTo>
                    <a:pt x="4934" y="991"/>
                    <a:pt x="4963" y="906"/>
                    <a:pt x="4963" y="805"/>
                  </a:cubicBezTo>
                  <a:cubicBezTo>
                    <a:pt x="4991" y="720"/>
                    <a:pt x="4991" y="621"/>
                    <a:pt x="4963" y="520"/>
                  </a:cubicBezTo>
                  <a:cubicBezTo>
                    <a:pt x="4934" y="435"/>
                    <a:pt x="4891" y="349"/>
                    <a:pt x="4834" y="278"/>
                  </a:cubicBezTo>
                  <a:cubicBezTo>
                    <a:pt x="4777" y="206"/>
                    <a:pt x="4706" y="136"/>
                    <a:pt x="4620" y="92"/>
                  </a:cubicBezTo>
                  <a:cubicBezTo>
                    <a:pt x="4563" y="64"/>
                    <a:pt x="4506" y="50"/>
                    <a:pt x="4449" y="22"/>
                  </a:cubicBezTo>
                  <a:cubicBezTo>
                    <a:pt x="4385" y="7"/>
                    <a:pt x="4324" y="0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121875" y="2338650"/>
              <a:ext cx="83450" cy="230700"/>
            </a:xfrm>
            <a:custGeom>
              <a:avLst/>
              <a:gdLst/>
              <a:ahLst/>
              <a:cxnLst/>
              <a:rect l="l" t="t" r="r" b="b"/>
              <a:pathLst>
                <a:path w="3338" h="9228" extrusionOk="0">
                  <a:moveTo>
                    <a:pt x="2596" y="1"/>
                  </a:moveTo>
                  <a:cubicBezTo>
                    <a:pt x="2467" y="1"/>
                    <a:pt x="2353" y="44"/>
                    <a:pt x="2239" y="101"/>
                  </a:cubicBezTo>
                  <a:cubicBezTo>
                    <a:pt x="2082" y="200"/>
                    <a:pt x="1953" y="343"/>
                    <a:pt x="1911" y="529"/>
                  </a:cubicBezTo>
                  <a:cubicBezTo>
                    <a:pt x="1782" y="1042"/>
                    <a:pt x="1668" y="1541"/>
                    <a:pt x="1540" y="2054"/>
                  </a:cubicBezTo>
                  <a:cubicBezTo>
                    <a:pt x="1426" y="2554"/>
                    <a:pt x="1297" y="3067"/>
                    <a:pt x="1183" y="3566"/>
                  </a:cubicBezTo>
                  <a:cubicBezTo>
                    <a:pt x="1055" y="4079"/>
                    <a:pt x="941" y="4579"/>
                    <a:pt x="812" y="5092"/>
                  </a:cubicBezTo>
                  <a:cubicBezTo>
                    <a:pt x="698" y="5591"/>
                    <a:pt x="571" y="6104"/>
                    <a:pt x="457" y="6604"/>
                  </a:cubicBezTo>
                  <a:cubicBezTo>
                    <a:pt x="328" y="7117"/>
                    <a:pt x="214" y="7616"/>
                    <a:pt x="86" y="8129"/>
                  </a:cubicBezTo>
                  <a:cubicBezTo>
                    <a:pt x="71" y="8186"/>
                    <a:pt x="57" y="8243"/>
                    <a:pt x="42" y="8315"/>
                  </a:cubicBezTo>
                  <a:cubicBezTo>
                    <a:pt x="0" y="8500"/>
                    <a:pt x="14" y="8699"/>
                    <a:pt x="114" y="8871"/>
                  </a:cubicBezTo>
                  <a:cubicBezTo>
                    <a:pt x="157" y="8942"/>
                    <a:pt x="228" y="9013"/>
                    <a:pt x="299" y="9070"/>
                  </a:cubicBezTo>
                  <a:cubicBezTo>
                    <a:pt x="371" y="9127"/>
                    <a:pt x="457" y="9171"/>
                    <a:pt x="542" y="9199"/>
                  </a:cubicBezTo>
                  <a:cubicBezTo>
                    <a:pt x="613" y="9199"/>
                    <a:pt x="670" y="9213"/>
                    <a:pt x="742" y="9228"/>
                  </a:cubicBezTo>
                  <a:cubicBezTo>
                    <a:pt x="870" y="9228"/>
                    <a:pt x="984" y="9184"/>
                    <a:pt x="1098" y="9127"/>
                  </a:cubicBezTo>
                  <a:cubicBezTo>
                    <a:pt x="1255" y="9028"/>
                    <a:pt x="1383" y="8871"/>
                    <a:pt x="1426" y="8699"/>
                  </a:cubicBezTo>
                  <a:cubicBezTo>
                    <a:pt x="1554" y="8186"/>
                    <a:pt x="1668" y="7688"/>
                    <a:pt x="1797" y="7174"/>
                  </a:cubicBezTo>
                  <a:cubicBezTo>
                    <a:pt x="1911" y="6675"/>
                    <a:pt x="2039" y="6161"/>
                    <a:pt x="2153" y="5663"/>
                  </a:cubicBezTo>
                  <a:cubicBezTo>
                    <a:pt x="2282" y="5149"/>
                    <a:pt x="2396" y="4650"/>
                    <a:pt x="2524" y="4136"/>
                  </a:cubicBezTo>
                  <a:cubicBezTo>
                    <a:pt x="2638" y="3638"/>
                    <a:pt x="2767" y="3124"/>
                    <a:pt x="2881" y="2625"/>
                  </a:cubicBezTo>
                  <a:cubicBezTo>
                    <a:pt x="3009" y="2111"/>
                    <a:pt x="3123" y="1613"/>
                    <a:pt x="3252" y="1099"/>
                  </a:cubicBezTo>
                  <a:cubicBezTo>
                    <a:pt x="3265" y="1042"/>
                    <a:pt x="3280" y="970"/>
                    <a:pt x="3294" y="913"/>
                  </a:cubicBezTo>
                  <a:cubicBezTo>
                    <a:pt x="3337" y="729"/>
                    <a:pt x="3322" y="529"/>
                    <a:pt x="3223" y="358"/>
                  </a:cubicBezTo>
                  <a:cubicBezTo>
                    <a:pt x="3180" y="272"/>
                    <a:pt x="3109" y="215"/>
                    <a:pt x="3037" y="158"/>
                  </a:cubicBezTo>
                  <a:cubicBezTo>
                    <a:pt x="2966" y="101"/>
                    <a:pt x="2881" y="58"/>
                    <a:pt x="2795" y="29"/>
                  </a:cubicBezTo>
                  <a:cubicBezTo>
                    <a:pt x="2723" y="16"/>
                    <a:pt x="2666" y="16"/>
                    <a:pt x="2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2339325" y="2308275"/>
              <a:ext cx="83100" cy="130325"/>
            </a:xfrm>
            <a:custGeom>
              <a:avLst/>
              <a:gdLst/>
              <a:ahLst/>
              <a:cxnLst/>
              <a:rect l="l" t="t" r="r" b="b"/>
              <a:pathLst>
                <a:path w="3324" h="5213" extrusionOk="0">
                  <a:moveTo>
                    <a:pt x="2510" y="0"/>
                  </a:moveTo>
                  <a:cubicBezTo>
                    <a:pt x="2439" y="0"/>
                    <a:pt x="2368" y="11"/>
                    <a:pt x="2296" y="33"/>
                  </a:cubicBezTo>
                  <a:cubicBezTo>
                    <a:pt x="2239" y="61"/>
                    <a:pt x="2169" y="75"/>
                    <a:pt x="2112" y="103"/>
                  </a:cubicBezTo>
                  <a:cubicBezTo>
                    <a:pt x="1997" y="175"/>
                    <a:pt x="1897" y="275"/>
                    <a:pt x="1826" y="389"/>
                  </a:cubicBezTo>
                  <a:cubicBezTo>
                    <a:pt x="1598" y="860"/>
                    <a:pt x="1384" y="1330"/>
                    <a:pt x="1156" y="1801"/>
                  </a:cubicBezTo>
                  <a:cubicBezTo>
                    <a:pt x="942" y="2271"/>
                    <a:pt x="714" y="2742"/>
                    <a:pt x="500" y="3212"/>
                  </a:cubicBezTo>
                  <a:cubicBezTo>
                    <a:pt x="372" y="3484"/>
                    <a:pt x="243" y="3740"/>
                    <a:pt x="129" y="4011"/>
                  </a:cubicBezTo>
                  <a:cubicBezTo>
                    <a:pt x="72" y="4096"/>
                    <a:pt x="30" y="4197"/>
                    <a:pt x="30" y="4311"/>
                  </a:cubicBezTo>
                  <a:cubicBezTo>
                    <a:pt x="1" y="4410"/>
                    <a:pt x="15" y="4524"/>
                    <a:pt x="43" y="4624"/>
                  </a:cubicBezTo>
                  <a:cubicBezTo>
                    <a:pt x="72" y="4724"/>
                    <a:pt x="115" y="4824"/>
                    <a:pt x="186" y="4895"/>
                  </a:cubicBezTo>
                  <a:cubicBezTo>
                    <a:pt x="243" y="4980"/>
                    <a:pt x="315" y="5052"/>
                    <a:pt x="414" y="5095"/>
                  </a:cubicBezTo>
                  <a:cubicBezTo>
                    <a:pt x="471" y="5123"/>
                    <a:pt x="543" y="5152"/>
                    <a:pt x="600" y="5180"/>
                  </a:cubicBezTo>
                  <a:cubicBezTo>
                    <a:pt x="671" y="5202"/>
                    <a:pt x="743" y="5213"/>
                    <a:pt x="814" y="5213"/>
                  </a:cubicBezTo>
                  <a:cubicBezTo>
                    <a:pt x="885" y="5213"/>
                    <a:pt x="956" y="5202"/>
                    <a:pt x="1028" y="5180"/>
                  </a:cubicBezTo>
                  <a:cubicBezTo>
                    <a:pt x="1085" y="5152"/>
                    <a:pt x="1156" y="5123"/>
                    <a:pt x="1213" y="5095"/>
                  </a:cubicBezTo>
                  <a:cubicBezTo>
                    <a:pt x="1327" y="5024"/>
                    <a:pt x="1427" y="4938"/>
                    <a:pt x="1498" y="4809"/>
                  </a:cubicBezTo>
                  <a:cubicBezTo>
                    <a:pt x="1726" y="4339"/>
                    <a:pt x="1940" y="3868"/>
                    <a:pt x="2169" y="3398"/>
                  </a:cubicBezTo>
                  <a:cubicBezTo>
                    <a:pt x="2382" y="2927"/>
                    <a:pt x="2610" y="2457"/>
                    <a:pt x="2825" y="1986"/>
                  </a:cubicBezTo>
                  <a:cubicBezTo>
                    <a:pt x="2952" y="1729"/>
                    <a:pt x="3081" y="1459"/>
                    <a:pt x="3195" y="1202"/>
                  </a:cubicBezTo>
                  <a:cubicBezTo>
                    <a:pt x="3266" y="1102"/>
                    <a:pt x="3295" y="1002"/>
                    <a:pt x="3295" y="902"/>
                  </a:cubicBezTo>
                  <a:cubicBezTo>
                    <a:pt x="3323" y="803"/>
                    <a:pt x="3309" y="689"/>
                    <a:pt x="3281" y="588"/>
                  </a:cubicBezTo>
                  <a:cubicBezTo>
                    <a:pt x="3252" y="474"/>
                    <a:pt x="3209" y="389"/>
                    <a:pt x="3138" y="318"/>
                  </a:cubicBezTo>
                  <a:cubicBezTo>
                    <a:pt x="3081" y="232"/>
                    <a:pt x="3009" y="160"/>
                    <a:pt x="2910" y="103"/>
                  </a:cubicBezTo>
                  <a:cubicBezTo>
                    <a:pt x="2853" y="75"/>
                    <a:pt x="2796" y="61"/>
                    <a:pt x="2724" y="33"/>
                  </a:cubicBezTo>
                  <a:cubicBezTo>
                    <a:pt x="2653" y="11"/>
                    <a:pt x="2582" y="0"/>
                    <a:pt x="2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2354650" y="2569500"/>
              <a:ext cx="70625" cy="123925"/>
            </a:xfrm>
            <a:custGeom>
              <a:avLst/>
              <a:gdLst/>
              <a:ahLst/>
              <a:cxnLst/>
              <a:rect l="l" t="t" r="r" b="b"/>
              <a:pathLst>
                <a:path w="2825" h="4957" extrusionOk="0">
                  <a:moveTo>
                    <a:pt x="2081" y="2399"/>
                  </a:moveTo>
                  <a:cubicBezTo>
                    <a:pt x="2074" y="2415"/>
                    <a:pt x="2067" y="2431"/>
                    <a:pt x="2060" y="2447"/>
                  </a:cubicBezTo>
                  <a:lnTo>
                    <a:pt x="2060" y="2447"/>
                  </a:lnTo>
                  <a:cubicBezTo>
                    <a:pt x="2068" y="2431"/>
                    <a:pt x="2075" y="2415"/>
                    <a:pt x="2081" y="2399"/>
                  </a:cubicBezTo>
                  <a:close/>
                  <a:moveTo>
                    <a:pt x="2104" y="1"/>
                  </a:moveTo>
                  <a:cubicBezTo>
                    <a:pt x="2040" y="1"/>
                    <a:pt x="1976" y="8"/>
                    <a:pt x="1912" y="22"/>
                  </a:cubicBezTo>
                  <a:cubicBezTo>
                    <a:pt x="1854" y="51"/>
                    <a:pt x="1797" y="79"/>
                    <a:pt x="1740" y="93"/>
                  </a:cubicBezTo>
                  <a:cubicBezTo>
                    <a:pt x="1626" y="165"/>
                    <a:pt x="1541" y="250"/>
                    <a:pt x="1484" y="350"/>
                  </a:cubicBezTo>
                  <a:cubicBezTo>
                    <a:pt x="1242" y="792"/>
                    <a:pt x="1027" y="1234"/>
                    <a:pt x="828" y="1690"/>
                  </a:cubicBezTo>
                  <a:cubicBezTo>
                    <a:pt x="614" y="2203"/>
                    <a:pt x="415" y="2717"/>
                    <a:pt x="257" y="3245"/>
                  </a:cubicBezTo>
                  <a:cubicBezTo>
                    <a:pt x="172" y="3502"/>
                    <a:pt x="101" y="3772"/>
                    <a:pt x="29" y="4044"/>
                  </a:cubicBezTo>
                  <a:cubicBezTo>
                    <a:pt x="1" y="4143"/>
                    <a:pt x="1" y="4243"/>
                    <a:pt x="15" y="4329"/>
                  </a:cubicBezTo>
                  <a:cubicBezTo>
                    <a:pt x="29" y="4428"/>
                    <a:pt x="58" y="4514"/>
                    <a:pt x="101" y="4599"/>
                  </a:cubicBezTo>
                  <a:cubicBezTo>
                    <a:pt x="158" y="4685"/>
                    <a:pt x="215" y="4757"/>
                    <a:pt x="286" y="4799"/>
                  </a:cubicBezTo>
                  <a:cubicBezTo>
                    <a:pt x="358" y="4871"/>
                    <a:pt x="443" y="4913"/>
                    <a:pt x="529" y="4928"/>
                  </a:cubicBezTo>
                  <a:cubicBezTo>
                    <a:pt x="600" y="4941"/>
                    <a:pt x="657" y="4941"/>
                    <a:pt x="728" y="4956"/>
                  </a:cubicBezTo>
                  <a:cubicBezTo>
                    <a:pt x="856" y="4956"/>
                    <a:pt x="970" y="4928"/>
                    <a:pt x="1084" y="4856"/>
                  </a:cubicBezTo>
                  <a:cubicBezTo>
                    <a:pt x="1141" y="4827"/>
                    <a:pt x="1185" y="4785"/>
                    <a:pt x="1242" y="4742"/>
                  </a:cubicBezTo>
                  <a:cubicBezTo>
                    <a:pt x="1327" y="4656"/>
                    <a:pt x="1384" y="4557"/>
                    <a:pt x="1413" y="4428"/>
                  </a:cubicBezTo>
                  <a:cubicBezTo>
                    <a:pt x="1484" y="4143"/>
                    <a:pt x="1569" y="3858"/>
                    <a:pt x="1655" y="3572"/>
                  </a:cubicBezTo>
                  <a:cubicBezTo>
                    <a:pt x="1740" y="3302"/>
                    <a:pt x="1841" y="3017"/>
                    <a:pt x="1940" y="2745"/>
                  </a:cubicBezTo>
                  <a:cubicBezTo>
                    <a:pt x="1977" y="2645"/>
                    <a:pt x="2019" y="2544"/>
                    <a:pt x="2060" y="2447"/>
                  </a:cubicBezTo>
                  <a:lnTo>
                    <a:pt x="2060" y="2447"/>
                  </a:lnTo>
                  <a:cubicBezTo>
                    <a:pt x="2058" y="2452"/>
                    <a:pt x="2056" y="2456"/>
                    <a:pt x="2054" y="2460"/>
                  </a:cubicBezTo>
                  <a:cubicBezTo>
                    <a:pt x="2064" y="2436"/>
                    <a:pt x="2074" y="2413"/>
                    <a:pt x="2084" y="2389"/>
                  </a:cubicBezTo>
                  <a:lnTo>
                    <a:pt x="2084" y="2389"/>
                  </a:lnTo>
                  <a:cubicBezTo>
                    <a:pt x="2083" y="2392"/>
                    <a:pt x="2082" y="2395"/>
                    <a:pt x="2081" y="2399"/>
                  </a:cubicBezTo>
                  <a:lnTo>
                    <a:pt x="2081" y="2399"/>
                  </a:lnTo>
                  <a:cubicBezTo>
                    <a:pt x="2085" y="2388"/>
                    <a:pt x="2089" y="2378"/>
                    <a:pt x="2094" y="2368"/>
                  </a:cubicBezTo>
                  <a:lnTo>
                    <a:pt x="2094" y="2368"/>
                  </a:lnTo>
                  <a:cubicBezTo>
                    <a:pt x="2240" y="2030"/>
                    <a:pt x="2398" y="1704"/>
                    <a:pt x="2567" y="1376"/>
                  </a:cubicBezTo>
                  <a:cubicBezTo>
                    <a:pt x="2611" y="1277"/>
                    <a:pt x="2668" y="1177"/>
                    <a:pt x="2725" y="1077"/>
                  </a:cubicBezTo>
                  <a:cubicBezTo>
                    <a:pt x="2782" y="1006"/>
                    <a:pt x="2810" y="906"/>
                    <a:pt x="2810" y="821"/>
                  </a:cubicBezTo>
                  <a:cubicBezTo>
                    <a:pt x="2824" y="720"/>
                    <a:pt x="2824" y="621"/>
                    <a:pt x="2796" y="521"/>
                  </a:cubicBezTo>
                  <a:cubicBezTo>
                    <a:pt x="2767" y="435"/>
                    <a:pt x="2725" y="350"/>
                    <a:pt x="2668" y="279"/>
                  </a:cubicBezTo>
                  <a:cubicBezTo>
                    <a:pt x="2611" y="207"/>
                    <a:pt x="2554" y="150"/>
                    <a:pt x="2468" y="93"/>
                  </a:cubicBezTo>
                  <a:cubicBezTo>
                    <a:pt x="2411" y="79"/>
                    <a:pt x="2354" y="51"/>
                    <a:pt x="2297" y="22"/>
                  </a:cubicBezTo>
                  <a:cubicBezTo>
                    <a:pt x="2233" y="8"/>
                    <a:pt x="2168" y="1"/>
                    <a:pt x="2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2665900" y="2572175"/>
              <a:ext cx="65250" cy="150825"/>
            </a:xfrm>
            <a:custGeom>
              <a:avLst/>
              <a:gdLst/>
              <a:ahLst/>
              <a:cxnLst/>
              <a:rect l="l" t="t" r="r" b="b"/>
              <a:pathLst>
                <a:path w="2610" h="6033" extrusionOk="0">
                  <a:moveTo>
                    <a:pt x="1883" y="1"/>
                  </a:moveTo>
                  <a:cubicBezTo>
                    <a:pt x="1754" y="1"/>
                    <a:pt x="1626" y="29"/>
                    <a:pt x="1526" y="86"/>
                  </a:cubicBezTo>
                  <a:cubicBezTo>
                    <a:pt x="1469" y="129"/>
                    <a:pt x="1426" y="172"/>
                    <a:pt x="1369" y="200"/>
                  </a:cubicBezTo>
                  <a:cubicBezTo>
                    <a:pt x="1284" y="300"/>
                    <a:pt x="1227" y="400"/>
                    <a:pt x="1183" y="528"/>
                  </a:cubicBezTo>
                  <a:cubicBezTo>
                    <a:pt x="1098" y="813"/>
                    <a:pt x="1012" y="1113"/>
                    <a:pt x="927" y="1412"/>
                  </a:cubicBezTo>
                  <a:cubicBezTo>
                    <a:pt x="841" y="1697"/>
                    <a:pt x="770" y="1997"/>
                    <a:pt x="699" y="2296"/>
                  </a:cubicBezTo>
                  <a:lnTo>
                    <a:pt x="485" y="3195"/>
                  </a:lnTo>
                  <a:cubicBezTo>
                    <a:pt x="428" y="3494"/>
                    <a:pt x="356" y="3794"/>
                    <a:pt x="314" y="4093"/>
                  </a:cubicBezTo>
                  <a:cubicBezTo>
                    <a:pt x="293" y="4210"/>
                    <a:pt x="271" y="4326"/>
                    <a:pt x="251" y="4440"/>
                  </a:cubicBezTo>
                  <a:lnTo>
                    <a:pt x="251" y="4440"/>
                  </a:lnTo>
                  <a:cubicBezTo>
                    <a:pt x="195" y="4490"/>
                    <a:pt x="149" y="4546"/>
                    <a:pt x="115" y="4606"/>
                  </a:cubicBezTo>
                  <a:lnTo>
                    <a:pt x="29" y="4777"/>
                  </a:lnTo>
                  <a:cubicBezTo>
                    <a:pt x="0" y="4906"/>
                    <a:pt x="0" y="5034"/>
                    <a:pt x="29" y="5163"/>
                  </a:cubicBezTo>
                  <a:cubicBezTo>
                    <a:pt x="71" y="5277"/>
                    <a:pt x="100" y="5391"/>
                    <a:pt x="143" y="5505"/>
                  </a:cubicBezTo>
                  <a:cubicBezTo>
                    <a:pt x="157" y="5562"/>
                    <a:pt x="185" y="5619"/>
                    <a:pt x="214" y="5676"/>
                  </a:cubicBezTo>
                  <a:cubicBezTo>
                    <a:pt x="257" y="5762"/>
                    <a:pt x="314" y="5833"/>
                    <a:pt x="400" y="5876"/>
                  </a:cubicBezTo>
                  <a:cubicBezTo>
                    <a:pt x="442" y="5918"/>
                    <a:pt x="499" y="5962"/>
                    <a:pt x="556" y="5975"/>
                  </a:cubicBezTo>
                  <a:cubicBezTo>
                    <a:pt x="642" y="6019"/>
                    <a:pt x="727" y="6032"/>
                    <a:pt x="828" y="6032"/>
                  </a:cubicBezTo>
                  <a:cubicBezTo>
                    <a:pt x="898" y="6019"/>
                    <a:pt x="955" y="6019"/>
                    <a:pt x="1027" y="6004"/>
                  </a:cubicBezTo>
                  <a:cubicBezTo>
                    <a:pt x="1084" y="5990"/>
                    <a:pt x="1141" y="5962"/>
                    <a:pt x="1198" y="5933"/>
                  </a:cubicBezTo>
                  <a:cubicBezTo>
                    <a:pt x="1284" y="5890"/>
                    <a:pt x="1341" y="5833"/>
                    <a:pt x="1398" y="5747"/>
                  </a:cubicBezTo>
                  <a:cubicBezTo>
                    <a:pt x="1455" y="5676"/>
                    <a:pt x="1497" y="5604"/>
                    <a:pt x="1526" y="5505"/>
                  </a:cubicBezTo>
                  <a:cubicBezTo>
                    <a:pt x="1569" y="5205"/>
                    <a:pt x="1626" y="4891"/>
                    <a:pt x="1668" y="4593"/>
                  </a:cubicBezTo>
                  <a:cubicBezTo>
                    <a:pt x="1725" y="4293"/>
                    <a:pt x="1782" y="3994"/>
                    <a:pt x="1854" y="3694"/>
                  </a:cubicBezTo>
                  <a:cubicBezTo>
                    <a:pt x="1911" y="3395"/>
                    <a:pt x="1982" y="3095"/>
                    <a:pt x="2054" y="2796"/>
                  </a:cubicBezTo>
                  <a:cubicBezTo>
                    <a:pt x="2125" y="2496"/>
                    <a:pt x="2197" y="2197"/>
                    <a:pt x="2282" y="1897"/>
                  </a:cubicBezTo>
                  <a:cubicBezTo>
                    <a:pt x="2368" y="1598"/>
                    <a:pt x="2453" y="1313"/>
                    <a:pt x="2539" y="1013"/>
                  </a:cubicBezTo>
                  <a:cubicBezTo>
                    <a:pt x="2552" y="970"/>
                    <a:pt x="2567" y="942"/>
                    <a:pt x="2581" y="899"/>
                  </a:cubicBezTo>
                  <a:cubicBezTo>
                    <a:pt x="2609" y="813"/>
                    <a:pt x="2609" y="714"/>
                    <a:pt x="2581" y="613"/>
                  </a:cubicBezTo>
                  <a:cubicBezTo>
                    <a:pt x="2581" y="528"/>
                    <a:pt x="2552" y="429"/>
                    <a:pt x="2495" y="343"/>
                  </a:cubicBezTo>
                  <a:cubicBezTo>
                    <a:pt x="2453" y="271"/>
                    <a:pt x="2396" y="200"/>
                    <a:pt x="2324" y="143"/>
                  </a:cubicBezTo>
                  <a:cubicBezTo>
                    <a:pt x="2254" y="86"/>
                    <a:pt x="2168" y="43"/>
                    <a:pt x="2068" y="14"/>
                  </a:cubicBezTo>
                  <a:cubicBezTo>
                    <a:pt x="2011" y="14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529000" y="2349000"/>
              <a:ext cx="62400" cy="163050"/>
            </a:xfrm>
            <a:custGeom>
              <a:avLst/>
              <a:gdLst/>
              <a:ahLst/>
              <a:cxnLst/>
              <a:rect l="l" t="t" r="r" b="b"/>
              <a:pathLst>
                <a:path w="2496" h="6522" extrusionOk="0">
                  <a:moveTo>
                    <a:pt x="1769" y="1"/>
                  </a:moveTo>
                  <a:cubicBezTo>
                    <a:pt x="1640" y="1"/>
                    <a:pt x="1512" y="29"/>
                    <a:pt x="1398" y="100"/>
                  </a:cubicBezTo>
                  <a:cubicBezTo>
                    <a:pt x="1355" y="143"/>
                    <a:pt x="1298" y="172"/>
                    <a:pt x="1255" y="214"/>
                  </a:cubicBezTo>
                  <a:cubicBezTo>
                    <a:pt x="1170" y="300"/>
                    <a:pt x="1098" y="414"/>
                    <a:pt x="1069" y="528"/>
                  </a:cubicBezTo>
                  <a:lnTo>
                    <a:pt x="813" y="1512"/>
                  </a:lnTo>
                  <a:cubicBezTo>
                    <a:pt x="727" y="1840"/>
                    <a:pt x="656" y="2168"/>
                    <a:pt x="571" y="2496"/>
                  </a:cubicBezTo>
                  <a:cubicBezTo>
                    <a:pt x="499" y="2824"/>
                    <a:pt x="428" y="3167"/>
                    <a:pt x="371" y="3494"/>
                  </a:cubicBezTo>
                  <a:cubicBezTo>
                    <a:pt x="314" y="3823"/>
                    <a:pt x="242" y="4165"/>
                    <a:pt x="200" y="4492"/>
                  </a:cubicBezTo>
                  <a:cubicBezTo>
                    <a:pt x="128" y="4892"/>
                    <a:pt x="71" y="5277"/>
                    <a:pt x="29" y="5676"/>
                  </a:cubicBezTo>
                  <a:cubicBezTo>
                    <a:pt x="14" y="5719"/>
                    <a:pt x="14" y="5762"/>
                    <a:pt x="14" y="5804"/>
                  </a:cubicBezTo>
                  <a:cubicBezTo>
                    <a:pt x="0" y="5905"/>
                    <a:pt x="29" y="5990"/>
                    <a:pt x="71" y="6076"/>
                  </a:cubicBezTo>
                  <a:cubicBezTo>
                    <a:pt x="100" y="6175"/>
                    <a:pt x="143" y="6247"/>
                    <a:pt x="214" y="6318"/>
                  </a:cubicBezTo>
                  <a:cubicBezTo>
                    <a:pt x="286" y="6375"/>
                    <a:pt x="356" y="6432"/>
                    <a:pt x="457" y="6460"/>
                  </a:cubicBezTo>
                  <a:cubicBezTo>
                    <a:pt x="527" y="6496"/>
                    <a:pt x="597" y="6521"/>
                    <a:pt x="674" y="6521"/>
                  </a:cubicBezTo>
                  <a:cubicBezTo>
                    <a:pt x="692" y="6521"/>
                    <a:pt x="709" y="6520"/>
                    <a:pt x="727" y="6517"/>
                  </a:cubicBezTo>
                  <a:cubicBezTo>
                    <a:pt x="784" y="6517"/>
                    <a:pt x="856" y="6504"/>
                    <a:pt x="913" y="6504"/>
                  </a:cubicBezTo>
                  <a:cubicBezTo>
                    <a:pt x="1041" y="6460"/>
                    <a:pt x="1141" y="6403"/>
                    <a:pt x="1241" y="6318"/>
                  </a:cubicBezTo>
                  <a:cubicBezTo>
                    <a:pt x="1269" y="6261"/>
                    <a:pt x="1312" y="6218"/>
                    <a:pt x="1341" y="6161"/>
                  </a:cubicBezTo>
                  <a:cubicBezTo>
                    <a:pt x="1412" y="6061"/>
                    <a:pt x="1440" y="5933"/>
                    <a:pt x="1440" y="5804"/>
                  </a:cubicBezTo>
                  <a:cubicBezTo>
                    <a:pt x="1449" y="5764"/>
                    <a:pt x="1457" y="5719"/>
                    <a:pt x="1462" y="5675"/>
                  </a:cubicBezTo>
                  <a:lnTo>
                    <a:pt x="1462" y="5675"/>
                  </a:lnTo>
                  <a:cubicBezTo>
                    <a:pt x="1459" y="5708"/>
                    <a:pt x="1455" y="5740"/>
                    <a:pt x="1455" y="5776"/>
                  </a:cubicBezTo>
                  <a:cubicBezTo>
                    <a:pt x="1541" y="5135"/>
                    <a:pt x="1640" y="4492"/>
                    <a:pt x="1769" y="3851"/>
                  </a:cubicBezTo>
                  <a:cubicBezTo>
                    <a:pt x="1883" y="3224"/>
                    <a:pt x="2025" y="2581"/>
                    <a:pt x="2182" y="1969"/>
                  </a:cubicBezTo>
                  <a:cubicBezTo>
                    <a:pt x="2267" y="1612"/>
                    <a:pt x="2353" y="1256"/>
                    <a:pt x="2453" y="913"/>
                  </a:cubicBezTo>
                  <a:cubicBezTo>
                    <a:pt x="2482" y="813"/>
                    <a:pt x="2495" y="728"/>
                    <a:pt x="2467" y="628"/>
                  </a:cubicBezTo>
                  <a:cubicBezTo>
                    <a:pt x="2467" y="528"/>
                    <a:pt x="2438" y="442"/>
                    <a:pt x="2381" y="357"/>
                  </a:cubicBezTo>
                  <a:cubicBezTo>
                    <a:pt x="2339" y="271"/>
                    <a:pt x="2282" y="214"/>
                    <a:pt x="2197" y="157"/>
                  </a:cubicBezTo>
                  <a:cubicBezTo>
                    <a:pt x="2125" y="100"/>
                    <a:pt x="2054" y="58"/>
                    <a:pt x="1954" y="29"/>
                  </a:cubicBezTo>
                  <a:cubicBezTo>
                    <a:pt x="1897" y="15"/>
                    <a:pt x="1826" y="15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2713675" y="2105325"/>
              <a:ext cx="84875" cy="126925"/>
            </a:xfrm>
            <a:custGeom>
              <a:avLst/>
              <a:gdLst/>
              <a:ahLst/>
              <a:cxnLst/>
              <a:rect l="l" t="t" r="r" b="b"/>
              <a:pathLst>
                <a:path w="3395" h="5077" extrusionOk="0">
                  <a:moveTo>
                    <a:pt x="2674" y="1"/>
                  </a:moveTo>
                  <a:cubicBezTo>
                    <a:pt x="2610" y="1"/>
                    <a:pt x="2545" y="8"/>
                    <a:pt x="2482" y="22"/>
                  </a:cubicBezTo>
                  <a:cubicBezTo>
                    <a:pt x="2425" y="51"/>
                    <a:pt x="2368" y="65"/>
                    <a:pt x="2310" y="93"/>
                  </a:cubicBezTo>
                  <a:cubicBezTo>
                    <a:pt x="2196" y="165"/>
                    <a:pt x="2111" y="250"/>
                    <a:pt x="2054" y="350"/>
                  </a:cubicBezTo>
                  <a:cubicBezTo>
                    <a:pt x="1754" y="806"/>
                    <a:pt x="1469" y="1262"/>
                    <a:pt x="1212" y="1734"/>
                  </a:cubicBezTo>
                  <a:cubicBezTo>
                    <a:pt x="955" y="2204"/>
                    <a:pt x="698" y="2688"/>
                    <a:pt x="470" y="3173"/>
                  </a:cubicBezTo>
                  <a:cubicBezTo>
                    <a:pt x="343" y="3445"/>
                    <a:pt x="214" y="3715"/>
                    <a:pt x="100" y="4000"/>
                  </a:cubicBezTo>
                  <a:cubicBezTo>
                    <a:pt x="43" y="4072"/>
                    <a:pt x="14" y="4171"/>
                    <a:pt x="14" y="4257"/>
                  </a:cubicBezTo>
                  <a:cubicBezTo>
                    <a:pt x="0" y="4357"/>
                    <a:pt x="0" y="4457"/>
                    <a:pt x="29" y="4542"/>
                  </a:cubicBezTo>
                  <a:cubicBezTo>
                    <a:pt x="57" y="4643"/>
                    <a:pt x="100" y="4728"/>
                    <a:pt x="157" y="4799"/>
                  </a:cubicBezTo>
                  <a:cubicBezTo>
                    <a:pt x="214" y="4871"/>
                    <a:pt x="271" y="4928"/>
                    <a:pt x="356" y="4985"/>
                  </a:cubicBezTo>
                  <a:cubicBezTo>
                    <a:pt x="413" y="4999"/>
                    <a:pt x="470" y="5027"/>
                    <a:pt x="527" y="5056"/>
                  </a:cubicBezTo>
                  <a:cubicBezTo>
                    <a:pt x="592" y="5070"/>
                    <a:pt x="656" y="5077"/>
                    <a:pt x="720" y="5077"/>
                  </a:cubicBezTo>
                  <a:cubicBezTo>
                    <a:pt x="784" y="5077"/>
                    <a:pt x="849" y="5070"/>
                    <a:pt x="913" y="5056"/>
                  </a:cubicBezTo>
                  <a:cubicBezTo>
                    <a:pt x="970" y="5027"/>
                    <a:pt x="1027" y="4999"/>
                    <a:pt x="1084" y="4985"/>
                  </a:cubicBezTo>
                  <a:cubicBezTo>
                    <a:pt x="1198" y="4913"/>
                    <a:pt x="1284" y="4827"/>
                    <a:pt x="1341" y="4713"/>
                  </a:cubicBezTo>
                  <a:cubicBezTo>
                    <a:pt x="1554" y="4229"/>
                    <a:pt x="1782" y="3730"/>
                    <a:pt x="2025" y="3259"/>
                  </a:cubicBezTo>
                  <a:cubicBezTo>
                    <a:pt x="2267" y="2774"/>
                    <a:pt x="2539" y="2304"/>
                    <a:pt x="2809" y="1848"/>
                  </a:cubicBezTo>
                  <a:cubicBezTo>
                    <a:pt x="2966" y="1591"/>
                    <a:pt x="3123" y="1334"/>
                    <a:pt x="3294" y="1078"/>
                  </a:cubicBezTo>
                  <a:cubicBezTo>
                    <a:pt x="3337" y="992"/>
                    <a:pt x="3366" y="906"/>
                    <a:pt x="3379" y="806"/>
                  </a:cubicBezTo>
                  <a:cubicBezTo>
                    <a:pt x="3394" y="720"/>
                    <a:pt x="3394" y="621"/>
                    <a:pt x="3366" y="521"/>
                  </a:cubicBezTo>
                  <a:cubicBezTo>
                    <a:pt x="3337" y="435"/>
                    <a:pt x="3294" y="350"/>
                    <a:pt x="3237" y="279"/>
                  </a:cubicBezTo>
                  <a:cubicBezTo>
                    <a:pt x="3180" y="207"/>
                    <a:pt x="3109" y="136"/>
                    <a:pt x="3037" y="93"/>
                  </a:cubicBezTo>
                  <a:cubicBezTo>
                    <a:pt x="2980" y="65"/>
                    <a:pt x="2923" y="51"/>
                    <a:pt x="2866" y="22"/>
                  </a:cubicBezTo>
                  <a:cubicBezTo>
                    <a:pt x="2802" y="8"/>
                    <a:pt x="2738" y="1"/>
                    <a:pt x="2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2770000" y="2297300"/>
              <a:ext cx="60250" cy="131925"/>
            </a:xfrm>
            <a:custGeom>
              <a:avLst/>
              <a:gdLst/>
              <a:ahLst/>
              <a:cxnLst/>
              <a:rect l="l" t="t" r="r" b="b"/>
              <a:pathLst>
                <a:path w="2410" h="5277" extrusionOk="0">
                  <a:moveTo>
                    <a:pt x="1683" y="1"/>
                  </a:moveTo>
                  <a:cubicBezTo>
                    <a:pt x="1554" y="1"/>
                    <a:pt x="1426" y="29"/>
                    <a:pt x="1312" y="101"/>
                  </a:cubicBezTo>
                  <a:cubicBezTo>
                    <a:pt x="1269" y="129"/>
                    <a:pt x="1212" y="172"/>
                    <a:pt x="1170" y="215"/>
                  </a:cubicBezTo>
                  <a:cubicBezTo>
                    <a:pt x="1084" y="301"/>
                    <a:pt x="1012" y="400"/>
                    <a:pt x="984" y="529"/>
                  </a:cubicBezTo>
                  <a:cubicBezTo>
                    <a:pt x="856" y="1027"/>
                    <a:pt x="742" y="1527"/>
                    <a:pt x="613" y="2025"/>
                  </a:cubicBezTo>
                  <a:cubicBezTo>
                    <a:pt x="499" y="2525"/>
                    <a:pt x="371" y="3024"/>
                    <a:pt x="242" y="3523"/>
                  </a:cubicBezTo>
                  <a:cubicBezTo>
                    <a:pt x="172" y="3809"/>
                    <a:pt x="115" y="4079"/>
                    <a:pt x="43" y="4364"/>
                  </a:cubicBezTo>
                  <a:cubicBezTo>
                    <a:pt x="14" y="4465"/>
                    <a:pt x="0" y="4550"/>
                    <a:pt x="29" y="4649"/>
                  </a:cubicBezTo>
                  <a:cubicBezTo>
                    <a:pt x="29" y="4750"/>
                    <a:pt x="57" y="4835"/>
                    <a:pt x="115" y="4921"/>
                  </a:cubicBezTo>
                  <a:cubicBezTo>
                    <a:pt x="157" y="5006"/>
                    <a:pt x="214" y="5063"/>
                    <a:pt x="299" y="5121"/>
                  </a:cubicBezTo>
                  <a:cubicBezTo>
                    <a:pt x="371" y="5178"/>
                    <a:pt x="442" y="5220"/>
                    <a:pt x="542" y="5248"/>
                  </a:cubicBezTo>
                  <a:cubicBezTo>
                    <a:pt x="599" y="5248"/>
                    <a:pt x="670" y="5263"/>
                    <a:pt x="727" y="5277"/>
                  </a:cubicBezTo>
                  <a:cubicBezTo>
                    <a:pt x="856" y="5277"/>
                    <a:pt x="984" y="5235"/>
                    <a:pt x="1098" y="5178"/>
                  </a:cubicBezTo>
                  <a:cubicBezTo>
                    <a:pt x="1141" y="5134"/>
                    <a:pt x="1198" y="5092"/>
                    <a:pt x="1241" y="5063"/>
                  </a:cubicBezTo>
                  <a:cubicBezTo>
                    <a:pt x="1326" y="4978"/>
                    <a:pt x="1398" y="4864"/>
                    <a:pt x="1426" y="4750"/>
                  </a:cubicBezTo>
                  <a:cubicBezTo>
                    <a:pt x="1554" y="4250"/>
                    <a:pt x="1668" y="3752"/>
                    <a:pt x="1797" y="3252"/>
                  </a:cubicBezTo>
                  <a:cubicBezTo>
                    <a:pt x="1925" y="2753"/>
                    <a:pt x="2039" y="2254"/>
                    <a:pt x="2168" y="1755"/>
                  </a:cubicBezTo>
                  <a:cubicBezTo>
                    <a:pt x="2239" y="1470"/>
                    <a:pt x="2296" y="1185"/>
                    <a:pt x="2368" y="913"/>
                  </a:cubicBezTo>
                  <a:cubicBezTo>
                    <a:pt x="2396" y="814"/>
                    <a:pt x="2410" y="714"/>
                    <a:pt x="2381" y="628"/>
                  </a:cubicBezTo>
                  <a:cubicBezTo>
                    <a:pt x="2381" y="529"/>
                    <a:pt x="2353" y="443"/>
                    <a:pt x="2296" y="358"/>
                  </a:cubicBezTo>
                  <a:cubicBezTo>
                    <a:pt x="2254" y="272"/>
                    <a:pt x="2197" y="200"/>
                    <a:pt x="2111" y="158"/>
                  </a:cubicBezTo>
                  <a:cubicBezTo>
                    <a:pt x="2039" y="86"/>
                    <a:pt x="1968" y="44"/>
                    <a:pt x="1868" y="29"/>
                  </a:cubicBezTo>
                  <a:cubicBezTo>
                    <a:pt x="1811" y="15"/>
                    <a:pt x="1740" y="15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2531150" y="2030300"/>
              <a:ext cx="81300" cy="180750"/>
            </a:xfrm>
            <a:custGeom>
              <a:avLst/>
              <a:gdLst/>
              <a:ahLst/>
              <a:cxnLst/>
              <a:rect l="l" t="t" r="r" b="b"/>
              <a:pathLst>
                <a:path w="3252" h="7230" extrusionOk="0">
                  <a:moveTo>
                    <a:pt x="2524" y="0"/>
                  </a:moveTo>
                  <a:cubicBezTo>
                    <a:pt x="2396" y="0"/>
                    <a:pt x="2267" y="29"/>
                    <a:pt x="2168" y="99"/>
                  </a:cubicBezTo>
                  <a:cubicBezTo>
                    <a:pt x="2111" y="143"/>
                    <a:pt x="2067" y="171"/>
                    <a:pt x="2010" y="213"/>
                  </a:cubicBezTo>
                  <a:cubicBezTo>
                    <a:pt x="1925" y="299"/>
                    <a:pt x="1868" y="399"/>
                    <a:pt x="1825" y="527"/>
                  </a:cubicBezTo>
                  <a:cubicBezTo>
                    <a:pt x="1683" y="898"/>
                    <a:pt x="1540" y="1255"/>
                    <a:pt x="1398" y="1626"/>
                  </a:cubicBezTo>
                  <a:cubicBezTo>
                    <a:pt x="1255" y="1997"/>
                    <a:pt x="1126" y="2381"/>
                    <a:pt x="1012" y="2752"/>
                  </a:cubicBezTo>
                  <a:cubicBezTo>
                    <a:pt x="884" y="3123"/>
                    <a:pt x="770" y="3508"/>
                    <a:pt x="656" y="3879"/>
                  </a:cubicBezTo>
                  <a:cubicBezTo>
                    <a:pt x="542" y="4263"/>
                    <a:pt x="442" y="4649"/>
                    <a:pt x="342" y="5020"/>
                  </a:cubicBezTo>
                  <a:cubicBezTo>
                    <a:pt x="242" y="5404"/>
                    <a:pt x="143" y="5790"/>
                    <a:pt x="71" y="6174"/>
                  </a:cubicBezTo>
                  <a:cubicBezTo>
                    <a:pt x="57" y="6231"/>
                    <a:pt x="42" y="6275"/>
                    <a:pt x="29" y="6332"/>
                  </a:cubicBezTo>
                  <a:cubicBezTo>
                    <a:pt x="0" y="6417"/>
                    <a:pt x="0" y="6516"/>
                    <a:pt x="14" y="6617"/>
                  </a:cubicBezTo>
                  <a:cubicBezTo>
                    <a:pt x="29" y="6702"/>
                    <a:pt x="57" y="6802"/>
                    <a:pt x="99" y="6874"/>
                  </a:cubicBezTo>
                  <a:cubicBezTo>
                    <a:pt x="156" y="6959"/>
                    <a:pt x="213" y="7030"/>
                    <a:pt x="285" y="7087"/>
                  </a:cubicBezTo>
                  <a:cubicBezTo>
                    <a:pt x="356" y="7144"/>
                    <a:pt x="442" y="7187"/>
                    <a:pt x="527" y="7216"/>
                  </a:cubicBezTo>
                  <a:cubicBezTo>
                    <a:pt x="599" y="7216"/>
                    <a:pt x="656" y="7230"/>
                    <a:pt x="727" y="7230"/>
                  </a:cubicBezTo>
                  <a:cubicBezTo>
                    <a:pt x="856" y="7230"/>
                    <a:pt x="970" y="7201"/>
                    <a:pt x="1084" y="7130"/>
                  </a:cubicBezTo>
                  <a:cubicBezTo>
                    <a:pt x="1141" y="7102"/>
                    <a:pt x="1183" y="7058"/>
                    <a:pt x="1240" y="7030"/>
                  </a:cubicBezTo>
                  <a:cubicBezTo>
                    <a:pt x="1326" y="6931"/>
                    <a:pt x="1383" y="6830"/>
                    <a:pt x="1411" y="6702"/>
                  </a:cubicBezTo>
                  <a:cubicBezTo>
                    <a:pt x="1497" y="6317"/>
                    <a:pt x="1597" y="5932"/>
                    <a:pt x="1683" y="5547"/>
                  </a:cubicBezTo>
                  <a:cubicBezTo>
                    <a:pt x="1782" y="5162"/>
                    <a:pt x="1882" y="4792"/>
                    <a:pt x="1996" y="4406"/>
                  </a:cubicBezTo>
                  <a:cubicBezTo>
                    <a:pt x="2111" y="4022"/>
                    <a:pt x="2225" y="3651"/>
                    <a:pt x="2339" y="3280"/>
                  </a:cubicBezTo>
                  <a:cubicBezTo>
                    <a:pt x="2466" y="2894"/>
                    <a:pt x="2595" y="2524"/>
                    <a:pt x="2738" y="2153"/>
                  </a:cubicBezTo>
                  <a:cubicBezTo>
                    <a:pt x="2866" y="1782"/>
                    <a:pt x="3008" y="1411"/>
                    <a:pt x="3166" y="1041"/>
                  </a:cubicBezTo>
                  <a:cubicBezTo>
                    <a:pt x="3180" y="998"/>
                    <a:pt x="3194" y="955"/>
                    <a:pt x="3223" y="913"/>
                  </a:cubicBezTo>
                  <a:cubicBezTo>
                    <a:pt x="3251" y="812"/>
                    <a:pt x="3251" y="713"/>
                    <a:pt x="3223" y="628"/>
                  </a:cubicBezTo>
                  <a:cubicBezTo>
                    <a:pt x="3223" y="527"/>
                    <a:pt x="3194" y="442"/>
                    <a:pt x="3137" y="356"/>
                  </a:cubicBezTo>
                  <a:cubicBezTo>
                    <a:pt x="3094" y="270"/>
                    <a:pt x="3037" y="200"/>
                    <a:pt x="2966" y="156"/>
                  </a:cubicBezTo>
                  <a:cubicBezTo>
                    <a:pt x="2894" y="86"/>
                    <a:pt x="2809" y="42"/>
                    <a:pt x="2709" y="29"/>
                  </a:cubicBezTo>
                  <a:cubicBezTo>
                    <a:pt x="2652" y="14"/>
                    <a:pt x="2581" y="14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316525" y="1998825"/>
              <a:ext cx="69900" cy="124175"/>
            </a:xfrm>
            <a:custGeom>
              <a:avLst/>
              <a:gdLst/>
              <a:ahLst/>
              <a:cxnLst/>
              <a:rect l="l" t="t" r="r" b="b"/>
              <a:pathLst>
                <a:path w="2796" h="4967" extrusionOk="0">
                  <a:moveTo>
                    <a:pt x="2209" y="2077"/>
                  </a:moveTo>
                  <a:lnTo>
                    <a:pt x="2209" y="2077"/>
                  </a:lnTo>
                  <a:cubicBezTo>
                    <a:pt x="2185" y="2132"/>
                    <a:pt x="2162" y="2187"/>
                    <a:pt x="2139" y="2243"/>
                  </a:cubicBezTo>
                  <a:cubicBezTo>
                    <a:pt x="2167" y="2187"/>
                    <a:pt x="2195" y="2132"/>
                    <a:pt x="2209" y="2077"/>
                  </a:cubicBezTo>
                  <a:close/>
                  <a:moveTo>
                    <a:pt x="2061" y="0"/>
                  </a:moveTo>
                  <a:cubicBezTo>
                    <a:pt x="1996" y="0"/>
                    <a:pt x="1932" y="11"/>
                    <a:pt x="1868" y="33"/>
                  </a:cubicBezTo>
                  <a:cubicBezTo>
                    <a:pt x="1811" y="46"/>
                    <a:pt x="1754" y="75"/>
                    <a:pt x="1697" y="103"/>
                  </a:cubicBezTo>
                  <a:cubicBezTo>
                    <a:pt x="1597" y="160"/>
                    <a:pt x="1512" y="246"/>
                    <a:pt x="1440" y="360"/>
                  </a:cubicBezTo>
                  <a:cubicBezTo>
                    <a:pt x="1183" y="860"/>
                    <a:pt x="955" y="1358"/>
                    <a:pt x="756" y="1872"/>
                  </a:cubicBezTo>
                  <a:cubicBezTo>
                    <a:pt x="571" y="2328"/>
                    <a:pt x="400" y="2799"/>
                    <a:pt x="257" y="3269"/>
                  </a:cubicBezTo>
                  <a:cubicBezTo>
                    <a:pt x="171" y="3526"/>
                    <a:pt x="100" y="3797"/>
                    <a:pt x="29" y="4068"/>
                  </a:cubicBezTo>
                  <a:cubicBezTo>
                    <a:pt x="0" y="4153"/>
                    <a:pt x="0" y="4254"/>
                    <a:pt x="14" y="4353"/>
                  </a:cubicBezTo>
                  <a:cubicBezTo>
                    <a:pt x="29" y="4439"/>
                    <a:pt x="57" y="4539"/>
                    <a:pt x="100" y="4610"/>
                  </a:cubicBezTo>
                  <a:cubicBezTo>
                    <a:pt x="157" y="4695"/>
                    <a:pt x="214" y="4767"/>
                    <a:pt x="286" y="4824"/>
                  </a:cubicBezTo>
                  <a:cubicBezTo>
                    <a:pt x="356" y="4881"/>
                    <a:pt x="442" y="4923"/>
                    <a:pt x="542" y="4952"/>
                  </a:cubicBezTo>
                  <a:cubicBezTo>
                    <a:pt x="599" y="4952"/>
                    <a:pt x="656" y="4967"/>
                    <a:pt x="727" y="4967"/>
                  </a:cubicBezTo>
                  <a:cubicBezTo>
                    <a:pt x="856" y="4967"/>
                    <a:pt x="970" y="4938"/>
                    <a:pt x="1084" y="4881"/>
                  </a:cubicBezTo>
                  <a:cubicBezTo>
                    <a:pt x="1141" y="4838"/>
                    <a:pt x="1183" y="4796"/>
                    <a:pt x="1240" y="4767"/>
                  </a:cubicBezTo>
                  <a:cubicBezTo>
                    <a:pt x="1326" y="4667"/>
                    <a:pt x="1383" y="4568"/>
                    <a:pt x="1412" y="4439"/>
                  </a:cubicBezTo>
                  <a:cubicBezTo>
                    <a:pt x="1497" y="4125"/>
                    <a:pt x="1583" y="3811"/>
                    <a:pt x="1683" y="3497"/>
                  </a:cubicBezTo>
                  <a:cubicBezTo>
                    <a:pt x="1782" y="3184"/>
                    <a:pt x="1896" y="2885"/>
                    <a:pt x="2010" y="2585"/>
                  </a:cubicBezTo>
                  <a:cubicBezTo>
                    <a:pt x="2068" y="2400"/>
                    <a:pt x="2139" y="2243"/>
                    <a:pt x="2210" y="2071"/>
                  </a:cubicBezTo>
                  <a:lnTo>
                    <a:pt x="2210" y="2071"/>
                  </a:lnTo>
                  <a:cubicBezTo>
                    <a:pt x="2210" y="2073"/>
                    <a:pt x="2209" y="2075"/>
                    <a:pt x="2209" y="2077"/>
                  </a:cubicBezTo>
                  <a:lnTo>
                    <a:pt x="2209" y="2077"/>
                  </a:lnTo>
                  <a:cubicBezTo>
                    <a:pt x="2318" y="1823"/>
                    <a:pt x="2435" y="1579"/>
                    <a:pt x="2552" y="1345"/>
                  </a:cubicBezTo>
                  <a:lnTo>
                    <a:pt x="2681" y="1088"/>
                  </a:lnTo>
                  <a:cubicBezTo>
                    <a:pt x="2738" y="1002"/>
                    <a:pt x="2767" y="917"/>
                    <a:pt x="2767" y="816"/>
                  </a:cubicBezTo>
                  <a:cubicBezTo>
                    <a:pt x="2795" y="717"/>
                    <a:pt x="2781" y="632"/>
                    <a:pt x="2752" y="531"/>
                  </a:cubicBezTo>
                  <a:cubicBezTo>
                    <a:pt x="2738" y="432"/>
                    <a:pt x="2695" y="360"/>
                    <a:pt x="2624" y="289"/>
                  </a:cubicBezTo>
                  <a:cubicBezTo>
                    <a:pt x="2581" y="204"/>
                    <a:pt x="2510" y="147"/>
                    <a:pt x="2425" y="103"/>
                  </a:cubicBezTo>
                  <a:cubicBezTo>
                    <a:pt x="2368" y="75"/>
                    <a:pt x="2311" y="46"/>
                    <a:pt x="2253" y="33"/>
                  </a:cubicBezTo>
                  <a:cubicBezTo>
                    <a:pt x="2189" y="11"/>
                    <a:pt x="2125" y="0"/>
                    <a:pt x="2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2806700" y="2492850"/>
              <a:ext cx="69550" cy="124275"/>
            </a:xfrm>
            <a:custGeom>
              <a:avLst/>
              <a:gdLst/>
              <a:ahLst/>
              <a:cxnLst/>
              <a:rect l="l" t="t" r="r" b="b"/>
              <a:pathLst>
                <a:path w="2782" h="4971" extrusionOk="0">
                  <a:moveTo>
                    <a:pt x="2062" y="0"/>
                  </a:moveTo>
                  <a:cubicBezTo>
                    <a:pt x="1997" y="0"/>
                    <a:pt x="1933" y="7"/>
                    <a:pt x="1869" y="22"/>
                  </a:cubicBezTo>
                  <a:cubicBezTo>
                    <a:pt x="1812" y="50"/>
                    <a:pt x="1755" y="79"/>
                    <a:pt x="1698" y="94"/>
                  </a:cubicBezTo>
                  <a:cubicBezTo>
                    <a:pt x="1584" y="164"/>
                    <a:pt x="1499" y="250"/>
                    <a:pt x="1442" y="364"/>
                  </a:cubicBezTo>
                  <a:cubicBezTo>
                    <a:pt x="1185" y="849"/>
                    <a:pt x="957" y="1362"/>
                    <a:pt x="742" y="1876"/>
                  </a:cubicBezTo>
                  <a:cubicBezTo>
                    <a:pt x="557" y="2318"/>
                    <a:pt x="400" y="2788"/>
                    <a:pt x="257" y="3259"/>
                  </a:cubicBezTo>
                  <a:cubicBezTo>
                    <a:pt x="172" y="3530"/>
                    <a:pt x="101" y="3786"/>
                    <a:pt x="29" y="4058"/>
                  </a:cubicBezTo>
                  <a:cubicBezTo>
                    <a:pt x="1" y="4157"/>
                    <a:pt x="1" y="4258"/>
                    <a:pt x="16" y="4343"/>
                  </a:cubicBezTo>
                  <a:cubicBezTo>
                    <a:pt x="16" y="4442"/>
                    <a:pt x="44" y="4528"/>
                    <a:pt x="101" y="4613"/>
                  </a:cubicBezTo>
                  <a:cubicBezTo>
                    <a:pt x="143" y="4699"/>
                    <a:pt x="215" y="4771"/>
                    <a:pt x="286" y="4813"/>
                  </a:cubicBezTo>
                  <a:cubicBezTo>
                    <a:pt x="358" y="4885"/>
                    <a:pt x="443" y="4927"/>
                    <a:pt x="529" y="4942"/>
                  </a:cubicBezTo>
                  <a:cubicBezTo>
                    <a:pt x="600" y="4956"/>
                    <a:pt x="657" y="4956"/>
                    <a:pt x="729" y="4971"/>
                  </a:cubicBezTo>
                  <a:cubicBezTo>
                    <a:pt x="856" y="4971"/>
                    <a:pt x="970" y="4942"/>
                    <a:pt x="1084" y="4870"/>
                  </a:cubicBezTo>
                  <a:cubicBezTo>
                    <a:pt x="1128" y="4828"/>
                    <a:pt x="1185" y="4799"/>
                    <a:pt x="1227" y="4756"/>
                  </a:cubicBezTo>
                  <a:cubicBezTo>
                    <a:pt x="1313" y="4671"/>
                    <a:pt x="1384" y="4571"/>
                    <a:pt x="1413" y="4442"/>
                  </a:cubicBezTo>
                  <a:cubicBezTo>
                    <a:pt x="1499" y="4129"/>
                    <a:pt x="1584" y="3815"/>
                    <a:pt x="1683" y="3501"/>
                  </a:cubicBezTo>
                  <a:cubicBezTo>
                    <a:pt x="1784" y="3187"/>
                    <a:pt x="1883" y="2874"/>
                    <a:pt x="1997" y="2575"/>
                  </a:cubicBezTo>
                  <a:lnTo>
                    <a:pt x="2154" y="2200"/>
                  </a:lnTo>
                  <a:lnTo>
                    <a:pt x="2154" y="2200"/>
                  </a:lnTo>
                  <a:cubicBezTo>
                    <a:pt x="2278" y="1911"/>
                    <a:pt x="2402" y="1623"/>
                    <a:pt x="2554" y="1334"/>
                  </a:cubicBezTo>
                  <a:lnTo>
                    <a:pt x="2682" y="1077"/>
                  </a:lnTo>
                  <a:cubicBezTo>
                    <a:pt x="2725" y="1006"/>
                    <a:pt x="2753" y="906"/>
                    <a:pt x="2767" y="820"/>
                  </a:cubicBezTo>
                  <a:cubicBezTo>
                    <a:pt x="2782" y="721"/>
                    <a:pt x="2782" y="621"/>
                    <a:pt x="2753" y="535"/>
                  </a:cubicBezTo>
                  <a:cubicBezTo>
                    <a:pt x="2725" y="436"/>
                    <a:pt x="2682" y="350"/>
                    <a:pt x="2625" y="278"/>
                  </a:cubicBezTo>
                  <a:cubicBezTo>
                    <a:pt x="2568" y="208"/>
                    <a:pt x="2497" y="151"/>
                    <a:pt x="2425" y="94"/>
                  </a:cubicBezTo>
                  <a:cubicBezTo>
                    <a:pt x="2368" y="79"/>
                    <a:pt x="2311" y="50"/>
                    <a:pt x="2254" y="22"/>
                  </a:cubicBezTo>
                  <a:cubicBezTo>
                    <a:pt x="2190" y="7"/>
                    <a:pt x="2126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2250200" y="2189475"/>
              <a:ext cx="69900" cy="124250"/>
            </a:xfrm>
            <a:custGeom>
              <a:avLst/>
              <a:gdLst/>
              <a:ahLst/>
              <a:cxnLst/>
              <a:rect l="l" t="t" r="r" b="b"/>
              <a:pathLst>
                <a:path w="2796" h="4970" extrusionOk="0">
                  <a:moveTo>
                    <a:pt x="2074" y="0"/>
                  </a:moveTo>
                  <a:cubicBezTo>
                    <a:pt x="2011" y="0"/>
                    <a:pt x="1947" y="7"/>
                    <a:pt x="1883" y="22"/>
                  </a:cubicBezTo>
                  <a:cubicBezTo>
                    <a:pt x="1826" y="50"/>
                    <a:pt x="1769" y="79"/>
                    <a:pt x="1712" y="92"/>
                  </a:cubicBezTo>
                  <a:cubicBezTo>
                    <a:pt x="1598" y="164"/>
                    <a:pt x="1513" y="250"/>
                    <a:pt x="1455" y="364"/>
                  </a:cubicBezTo>
                  <a:cubicBezTo>
                    <a:pt x="1199" y="849"/>
                    <a:pt x="971" y="1362"/>
                    <a:pt x="756" y="1876"/>
                  </a:cubicBezTo>
                  <a:cubicBezTo>
                    <a:pt x="571" y="2332"/>
                    <a:pt x="414" y="2788"/>
                    <a:pt x="258" y="3258"/>
                  </a:cubicBezTo>
                  <a:cubicBezTo>
                    <a:pt x="186" y="3530"/>
                    <a:pt x="115" y="3786"/>
                    <a:pt x="43" y="4057"/>
                  </a:cubicBezTo>
                  <a:cubicBezTo>
                    <a:pt x="15" y="4157"/>
                    <a:pt x="1" y="4256"/>
                    <a:pt x="29" y="4342"/>
                  </a:cubicBezTo>
                  <a:cubicBezTo>
                    <a:pt x="29" y="4442"/>
                    <a:pt x="58" y="4528"/>
                    <a:pt x="115" y="4614"/>
                  </a:cubicBezTo>
                  <a:cubicBezTo>
                    <a:pt x="157" y="4699"/>
                    <a:pt x="214" y="4770"/>
                    <a:pt x="300" y="4813"/>
                  </a:cubicBezTo>
                  <a:cubicBezTo>
                    <a:pt x="372" y="4884"/>
                    <a:pt x="442" y="4927"/>
                    <a:pt x="543" y="4941"/>
                  </a:cubicBezTo>
                  <a:cubicBezTo>
                    <a:pt x="614" y="4956"/>
                    <a:pt x="671" y="4956"/>
                    <a:pt x="728" y="4969"/>
                  </a:cubicBezTo>
                  <a:cubicBezTo>
                    <a:pt x="870" y="4969"/>
                    <a:pt x="984" y="4941"/>
                    <a:pt x="1098" y="4870"/>
                  </a:cubicBezTo>
                  <a:cubicBezTo>
                    <a:pt x="1142" y="4842"/>
                    <a:pt x="1199" y="4798"/>
                    <a:pt x="1241" y="4756"/>
                  </a:cubicBezTo>
                  <a:cubicBezTo>
                    <a:pt x="1327" y="4671"/>
                    <a:pt x="1398" y="4570"/>
                    <a:pt x="1427" y="4442"/>
                  </a:cubicBezTo>
                  <a:cubicBezTo>
                    <a:pt x="1513" y="4129"/>
                    <a:pt x="1598" y="3815"/>
                    <a:pt x="1697" y="3501"/>
                  </a:cubicBezTo>
                  <a:cubicBezTo>
                    <a:pt x="1798" y="3188"/>
                    <a:pt x="1897" y="2874"/>
                    <a:pt x="2011" y="2574"/>
                  </a:cubicBezTo>
                  <a:lnTo>
                    <a:pt x="2166" y="2203"/>
                  </a:lnTo>
                  <a:lnTo>
                    <a:pt x="2166" y="2203"/>
                  </a:lnTo>
                  <a:cubicBezTo>
                    <a:pt x="2291" y="1914"/>
                    <a:pt x="2415" y="1623"/>
                    <a:pt x="2568" y="1334"/>
                  </a:cubicBezTo>
                  <a:lnTo>
                    <a:pt x="2696" y="1077"/>
                  </a:lnTo>
                  <a:cubicBezTo>
                    <a:pt x="2739" y="1005"/>
                    <a:pt x="2767" y="906"/>
                    <a:pt x="2781" y="820"/>
                  </a:cubicBezTo>
                  <a:cubicBezTo>
                    <a:pt x="2796" y="720"/>
                    <a:pt x="2796" y="621"/>
                    <a:pt x="2767" y="535"/>
                  </a:cubicBezTo>
                  <a:cubicBezTo>
                    <a:pt x="2739" y="435"/>
                    <a:pt x="2696" y="349"/>
                    <a:pt x="2639" y="278"/>
                  </a:cubicBezTo>
                  <a:cubicBezTo>
                    <a:pt x="2581" y="207"/>
                    <a:pt x="2511" y="149"/>
                    <a:pt x="2439" y="92"/>
                  </a:cubicBezTo>
                  <a:cubicBezTo>
                    <a:pt x="2382" y="79"/>
                    <a:pt x="2311" y="50"/>
                    <a:pt x="2254" y="22"/>
                  </a:cubicBezTo>
                  <a:cubicBezTo>
                    <a:pt x="2197" y="7"/>
                    <a:pt x="2136" y="0"/>
                    <a:pt x="2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9"/>
          <p:cNvSpPr/>
          <p:nvPr/>
        </p:nvSpPr>
        <p:spPr>
          <a:xfrm>
            <a:off x="462625" y="4418025"/>
            <a:ext cx="315525" cy="362625"/>
          </a:xfrm>
          <a:custGeom>
            <a:avLst/>
            <a:gdLst/>
            <a:ahLst/>
            <a:cxnLst/>
            <a:rect l="l" t="t" r="r" b="b"/>
            <a:pathLst>
              <a:path w="12621" h="14505" extrusionOk="0">
                <a:moveTo>
                  <a:pt x="7597" y="0"/>
                </a:moveTo>
                <a:cubicBezTo>
                  <a:pt x="7312" y="0"/>
                  <a:pt x="7025" y="94"/>
                  <a:pt x="6788" y="245"/>
                </a:cubicBezTo>
                <a:cubicBezTo>
                  <a:pt x="6545" y="416"/>
                  <a:pt x="6332" y="658"/>
                  <a:pt x="6218" y="930"/>
                </a:cubicBezTo>
                <a:cubicBezTo>
                  <a:pt x="6018" y="1428"/>
                  <a:pt x="6047" y="2056"/>
                  <a:pt x="6232" y="2555"/>
                </a:cubicBezTo>
                <a:cubicBezTo>
                  <a:pt x="6360" y="2883"/>
                  <a:pt x="6560" y="3183"/>
                  <a:pt x="6773" y="3468"/>
                </a:cubicBezTo>
                <a:cubicBezTo>
                  <a:pt x="6945" y="3710"/>
                  <a:pt x="7159" y="3953"/>
                  <a:pt x="7372" y="4166"/>
                </a:cubicBezTo>
                <a:cubicBezTo>
                  <a:pt x="7715" y="4523"/>
                  <a:pt x="8057" y="4851"/>
                  <a:pt x="8385" y="5208"/>
                </a:cubicBezTo>
                <a:cubicBezTo>
                  <a:pt x="8456" y="5307"/>
                  <a:pt x="8528" y="5393"/>
                  <a:pt x="8585" y="5493"/>
                </a:cubicBezTo>
                <a:cubicBezTo>
                  <a:pt x="8499" y="5478"/>
                  <a:pt x="8428" y="5450"/>
                  <a:pt x="8342" y="5436"/>
                </a:cubicBezTo>
                <a:cubicBezTo>
                  <a:pt x="8199" y="5393"/>
                  <a:pt x="8072" y="5350"/>
                  <a:pt x="7929" y="5293"/>
                </a:cubicBezTo>
                <a:cubicBezTo>
                  <a:pt x="7130" y="4993"/>
                  <a:pt x="6403" y="4552"/>
                  <a:pt x="5619" y="4195"/>
                </a:cubicBezTo>
                <a:cubicBezTo>
                  <a:pt x="5376" y="4081"/>
                  <a:pt x="5134" y="3995"/>
                  <a:pt x="4877" y="3924"/>
                </a:cubicBezTo>
                <a:cubicBezTo>
                  <a:pt x="4706" y="3867"/>
                  <a:pt x="4535" y="3853"/>
                  <a:pt x="4364" y="3839"/>
                </a:cubicBezTo>
                <a:cubicBezTo>
                  <a:pt x="4193" y="3839"/>
                  <a:pt x="4035" y="3867"/>
                  <a:pt x="3879" y="3924"/>
                </a:cubicBezTo>
                <a:cubicBezTo>
                  <a:pt x="3665" y="4010"/>
                  <a:pt x="3480" y="4153"/>
                  <a:pt x="3351" y="4337"/>
                </a:cubicBezTo>
                <a:cubicBezTo>
                  <a:pt x="3294" y="4423"/>
                  <a:pt x="3237" y="4495"/>
                  <a:pt x="3195" y="4580"/>
                </a:cubicBezTo>
                <a:cubicBezTo>
                  <a:pt x="3151" y="4666"/>
                  <a:pt x="3123" y="4765"/>
                  <a:pt x="3094" y="4851"/>
                </a:cubicBezTo>
                <a:cubicBezTo>
                  <a:pt x="3052" y="4965"/>
                  <a:pt x="3037" y="5079"/>
                  <a:pt x="3024" y="5208"/>
                </a:cubicBezTo>
                <a:cubicBezTo>
                  <a:pt x="3009" y="5393"/>
                  <a:pt x="3009" y="5564"/>
                  <a:pt x="3009" y="5763"/>
                </a:cubicBezTo>
                <a:cubicBezTo>
                  <a:pt x="3024" y="5921"/>
                  <a:pt x="3066" y="6092"/>
                  <a:pt x="3109" y="6263"/>
                </a:cubicBezTo>
                <a:cubicBezTo>
                  <a:pt x="3166" y="6520"/>
                  <a:pt x="3280" y="6777"/>
                  <a:pt x="3423" y="7018"/>
                </a:cubicBezTo>
                <a:cubicBezTo>
                  <a:pt x="3693" y="7518"/>
                  <a:pt x="4050" y="7988"/>
                  <a:pt x="4393" y="8444"/>
                </a:cubicBezTo>
                <a:cubicBezTo>
                  <a:pt x="4592" y="8701"/>
                  <a:pt x="4777" y="8929"/>
                  <a:pt x="4963" y="9186"/>
                </a:cubicBezTo>
                <a:cubicBezTo>
                  <a:pt x="5034" y="9300"/>
                  <a:pt x="5119" y="9414"/>
                  <a:pt x="5205" y="9528"/>
                </a:cubicBezTo>
                <a:cubicBezTo>
                  <a:pt x="4977" y="9443"/>
                  <a:pt x="4763" y="9315"/>
                  <a:pt x="4564" y="9201"/>
                </a:cubicBezTo>
                <a:cubicBezTo>
                  <a:pt x="4335" y="9072"/>
                  <a:pt x="4107" y="8929"/>
                  <a:pt x="3893" y="8787"/>
                </a:cubicBezTo>
                <a:cubicBezTo>
                  <a:pt x="3508" y="8530"/>
                  <a:pt x="3123" y="8288"/>
                  <a:pt x="2695" y="8117"/>
                </a:cubicBezTo>
                <a:cubicBezTo>
                  <a:pt x="2539" y="8045"/>
                  <a:pt x="2381" y="8003"/>
                  <a:pt x="2225" y="7946"/>
                </a:cubicBezTo>
                <a:cubicBezTo>
                  <a:pt x="2025" y="7889"/>
                  <a:pt x="1811" y="7860"/>
                  <a:pt x="1597" y="7860"/>
                </a:cubicBezTo>
                <a:cubicBezTo>
                  <a:pt x="1469" y="7860"/>
                  <a:pt x="1326" y="7889"/>
                  <a:pt x="1198" y="7931"/>
                </a:cubicBezTo>
                <a:cubicBezTo>
                  <a:pt x="1069" y="7960"/>
                  <a:pt x="942" y="8031"/>
                  <a:pt x="827" y="8102"/>
                </a:cubicBezTo>
                <a:cubicBezTo>
                  <a:pt x="556" y="8260"/>
                  <a:pt x="356" y="8516"/>
                  <a:pt x="200" y="8773"/>
                </a:cubicBezTo>
                <a:cubicBezTo>
                  <a:pt x="100" y="8944"/>
                  <a:pt x="57" y="9144"/>
                  <a:pt x="29" y="9329"/>
                </a:cubicBezTo>
                <a:cubicBezTo>
                  <a:pt x="14" y="9500"/>
                  <a:pt x="0" y="9657"/>
                  <a:pt x="14" y="9828"/>
                </a:cubicBezTo>
                <a:cubicBezTo>
                  <a:pt x="29" y="10099"/>
                  <a:pt x="86" y="10370"/>
                  <a:pt x="157" y="10627"/>
                </a:cubicBezTo>
                <a:cubicBezTo>
                  <a:pt x="228" y="10897"/>
                  <a:pt x="343" y="11140"/>
                  <a:pt x="457" y="11382"/>
                </a:cubicBezTo>
                <a:cubicBezTo>
                  <a:pt x="556" y="11582"/>
                  <a:pt x="670" y="11768"/>
                  <a:pt x="784" y="11952"/>
                </a:cubicBezTo>
                <a:cubicBezTo>
                  <a:pt x="1098" y="12409"/>
                  <a:pt x="1483" y="12837"/>
                  <a:pt x="1896" y="13222"/>
                </a:cubicBezTo>
                <a:cubicBezTo>
                  <a:pt x="2324" y="13593"/>
                  <a:pt x="2767" y="13964"/>
                  <a:pt x="3208" y="14334"/>
                </a:cubicBezTo>
                <a:cubicBezTo>
                  <a:pt x="3341" y="14447"/>
                  <a:pt x="3505" y="14505"/>
                  <a:pt x="3669" y="14505"/>
                </a:cubicBezTo>
                <a:cubicBezTo>
                  <a:pt x="3855" y="14505"/>
                  <a:pt x="4041" y="14430"/>
                  <a:pt x="4178" y="14277"/>
                </a:cubicBezTo>
                <a:cubicBezTo>
                  <a:pt x="4421" y="13992"/>
                  <a:pt x="4393" y="13550"/>
                  <a:pt x="4107" y="13308"/>
                </a:cubicBezTo>
                <a:cubicBezTo>
                  <a:pt x="3794" y="13023"/>
                  <a:pt x="3465" y="12751"/>
                  <a:pt x="3151" y="12466"/>
                </a:cubicBezTo>
                <a:cubicBezTo>
                  <a:pt x="3037" y="12367"/>
                  <a:pt x="2909" y="12266"/>
                  <a:pt x="2795" y="12167"/>
                </a:cubicBezTo>
                <a:cubicBezTo>
                  <a:pt x="2681" y="12053"/>
                  <a:pt x="2567" y="11939"/>
                  <a:pt x="2467" y="11825"/>
                </a:cubicBezTo>
                <a:cubicBezTo>
                  <a:pt x="2324" y="11667"/>
                  <a:pt x="2196" y="11496"/>
                  <a:pt x="2068" y="11325"/>
                </a:cubicBezTo>
                <a:cubicBezTo>
                  <a:pt x="1968" y="11154"/>
                  <a:pt x="1868" y="10983"/>
                  <a:pt x="1782" y="10812"/>
                </a:cubicBezTo>
                <a:cubicBezTo>
                  <a:pt x="1655" y="10541"/>
                  <a:pt x="1569" y="10270"/>
                  <a:pt x="1512" y="9985"/>
                </a:cubicBezTo>
                <a:cubicBezTo>
                  <a:pt x="1483" y="9828"/>
                  <a:pt x="1469" y="9671"/>
                  <a:pt x="1469" y="9515"/>
                </a:cubicBezTo>
                <a:lnTo>
                  <a:pt x="1483" y="9443"/>
                </a:lnTo>
                <a:lnTo>
                  <a:pt x="1497" y="9414"/>
                </a:lnTo>
                <a:lnTo>
                  <a:pt x="1569" y="9343"/>
                </a:lnTo>
                <a:lnTo>
                  <a:pt x="1611" y="9315"/>
                </a:lnTo>
                <a:lnTo>
                  <a:pt x="1754" y="9343"/>
                </a:lnTo>
                <a:cubicBezTo>
                  <a:pt x="2039" y="9457"/>
                  <a:pt x="2296" y="9600"/>
                  <a:pt x="2552" y="9756"/>
                </a:cubicBezTo>
                <a:cubicBezTo>
                  <a:pt x="2681" y="9842"/>
                  <a:pt x="2824" y="9942"/>
                  <a:pt x="2952" y="10042"/>
                </a:cubicBezTo>
                <a:cubicBezTo>
                  <a:pt x="3195" y="10228"/>
                  <a:pt x="3451" y="10399"/>
                  <a:pt x="3708" y="10570"/>
                </a:cubicBezTo>
                <a:cubicBezTo>
                  <a:pt x="3893" y="10684"/>
                  <a:pt x="4079" y="10798"/>
                  <a:pt x="4264" y="10897"/>
                </a:cubicBezTo>
                <a:cubicBezTo>
                  <a:pt x="4378" y="10954"/>
                  <a:pt x="4492" y="10998"/>
                  <a:pt x="4606" y="11040"/>
                </a:cubicBezTo>
                <a:cubicBezTo>
                  <a:pt x="4763" y="11097"/>
                  <a:pt x="4906" y="11154"/>
                  <a:pt x="5077" y="11169"/>
                </a:cubicBezTo>
                <a:cubicBezTo>
                  <a:pt x="5191" y="11169"/>
                  <a:pt x="5290" y="11182"/>
                  <a:pt x="5404" y="11182"/>
                </a:cubicBezTo>
                <a:cubicBezTo>
                  <a:pt x="5547" y="11182"/>
                  <a:pt x="5676" y="11154"/>
                  <a:pt x="5804" y="11125"/>
                </a:cubicBezTo>
                <a:cubicBezTo>
                  <a:pt x="5933" y="11097"/>
                  <a:pt x="6047" y="11068"/>
                  <a:pt x="6161" y="11011"/>
                </a:cubicBezTo>
                <a:cubicBezTo>
                  <a:pt x="6360" y="10926"/>
                  <a:pt x="6503" y="10840"/>
                  <a:pt x="6674" y="10669"/>
                </a:cubicBezTo>
                <a:cubicBezTo>
                  <a:pt x="6802" y="10541"/>
                  <a:pt x="6874" y="10342"/>
                  <a:pt x="6916" y="10156"/>
                </a:cubicBezTo>
                <a:cubicBezTo>
                  <a:pt x="6973" y="9956"/>
                  <a:pt x="6931" y="9728"/>
                  <a:pt x="6887" y="9528"/>
                </a:cubicBezTo>
                <a:cubicBezTo>
                  <a:pt x="6830" y="9300"/>
                  <a:pt x="6703" y="9087"/>
                  <a:pt x="6574" y="8887"/>
                </a:cubicBezTo>
                <a:lnTo>
                  <a:pt x="6403" y="8630"/>
                </a:lnTo>
                <a:cubicBezTo>
                  <a:pt x="6132" y="8245"/>
                  <a:pt x="5847" y="7874"/>
                  <a:pt x="5576" y="7503"/>
                </a:cubicBezTo>
                <a:cubicBezTo>
                  <a:pt x="5248" y="7047"/>
                  <a:pt x="4906" y="6605"/>
                  <a:pt x="4649" y="6106"/>
                </a:cubicBezTo>
                <a:cubicBezTo>
                  <a:pt x="4592" y="5963"/>
                  <a:pt x="4549" y="5835"/>
                  <a:pt x="4520" y="5693"/>
                </a:cubicBezTo>
                <a:cubicBezTo>
                  <a:pt x="4492" y="5564"/>
                  <a:pt x="4492" y="5450"/>
                  <a:pt x="4492" y="5322"/>
                </a:cubicBezTo>
                <a:lnTo>
                  <a:pt x="4492" y="5322"/>
                </a:lnTo>
                <a:cubicBezTo>
                  <a:pt x="4849" y="5478"/>
                  <a:pt x="5191" y="5678"/>
                  <a:pt x="5533" y="5878"/>
                </a:cubicBezTo>
                <a:cubicBezTo>
                  <a:pt x="5889" y="6092"/>
                  <a:pt x="6260" y="6305"/>
                  <a:pt x="6631" y="6491"/>
                </a:cubicBezTo>
                <a:cubicBezTo>
                  <a:pt x="6887" y="6619"/>
                  <a:pt x="7144" y="6733"/>
                  <a:pt x="7429" y="6834"/>
                </a:cubicBezTo>
                <a:cubicBezTo>
                  <a:pt x="7615" y="6891"/>
                  <a:pt x="7815" y="6948"/>
                  <a:pt x="8015" y="7005"/>
                </a:cubicBezTo>
                <a:cubicBezTo>
                  <a:pt x="8256" y="7090"/>
                  <a:pt x="8542" y="7104"/>
                  <a:pt x="8798" y="7104"/>
                </a:cubicBezTo>
                <a:cubicBezTo>
                  <a:pt x="8825" y="7107"/>
                  <a:pt x="8853" y="7108"/>
                  <a:pt x="8881" y="7108"/>
                </a:cubicBezTo>
                <a:cubicBezTo>
                  <a:pt x="9000" y="7108"/>
                  <a:pt x="9125" y="7085"/>
                  <a:pt x="9241" y="7062"/>
                </a:cubicBezTo>
                <a:cubicBezTo>
                  <a:pt x="9384" y="7018"/>
                  <a:pt x="9511" y="6961"/>
                  <a:pt x="9654" y="6891"/>
                </a:cubicBezTo>
                <a:cubicBezTo>
                  <a:pt x="9740" y="6847"/>
                  <a:pt x="9854" y="6748"/>
                  <a:pt x="9911" y="6676"/>
                </a:cubicBezTo>
                <a:cubicBezTo>
                  <a:pt x="9983" y="6605"/>
                  <a:pt x="10040" y="6520"/>
                  <a:pt x="10097" y="6419"/>
                </a:cubicBezTo>
                <a:cubicBezTo>
                  <a:pt x="10139" y="6362"/>
                  <a:pt x="10182" y="6206"/>
                  <a:pt x="10196" y="6163"/>
                </a:cubicBezTo>
                <a:cubicBezTo>
                  <a:pt x="10224" y="6064"/>
                  <a:pt x="10224" y="5949"/>
                  <a:pt x="10224" y="5835"/>
                </a:cubicBezTo>
                <a:cubicBezTo>
                  <a:pt x="10224" y="5778"/>
                  <a:pt x="10211" y="5735"/>
                  <a:pt x="10211" y="5678"/>
                </a:cubicBezTo>
                <a:cubicBezTo>
                  <a:pt x="10182" y="5550"/>
                  <a:pt x="10167" y="5421"/>
                  <a:pt x="10125" y="5307"/>
                </a:cubicBezTo>
                <a:cubicBezTo>
                  <a:pt x="10097" y="5250"/>
                  <a:pt x="10082" y="5193"/>
                  <a:pt x="10053" y="5122"/>
                </a:cubicBezTo>
                <a:cubicBezTo>
                  <a:pt x="9983" y="4951"/>
                  <a:pt x="9897" y="4794"/>
                  <a:pt x="9811" y="4623"/>
                </a:cubicBezTo>
                <a:cubicBezTo>
                  <a:pt x="9654" y="4366"/>
                  <a:pt x="9441" y="4153"/>
                  <a:pt x="9255" y="3924"/>
                </a:cubicBezTo>
                <a:cubicBezTo>
                  <a:pt x="8912" y="3554"/>
                  <a:pt x="8557" y="3183"/>
                  <a:pt x="8228" y="2812"/>
                </a:cubicBezTo>
                <a:cubicBezTo>
                  <a:pt x="8028" y="2569"/>
                  <a:pt x="7843" y="2327"/>
                  <a:pt x="7686" y="2056"/>
                </a:cubicBezTo>
                <a:cubicBezTo>
                  <a:pt x="7658" y="1999"/>
                  <a:pt x="7644" y="1928"/>
                  <a:pt x="7615" y="1856"/>
                </a:cubicBezTo>
                <a:cubicBezTo>
                  <a:pt x="7615" y="1771"/>
                  <a:pt x="7601" y="1685"/>
                  <a:pt x="7601" y="1599"/>
                </a:cubicBezTo>
                <a:lnTo>
                  <a:pt x="7601" y="1586"/>
                </a:lnTo>
                <a:lnTo>
                  <a:pt x="7943" y="1799"/>
                </a:lnTo>
                <a:cubicBezTo>
                  <a:pt x="8085" y="1885"/>
                  <a:pt x="8243" y="1970"/>
                  <a:pt x="8385" y="2071"/>
                </a:cubicBezTo>
                <a:cubicBezTo>
                  <a:pt x="8699" y="2255"/>
                  <a:pt x="8998" y="2441"/>
                  <a:pt x="9312" y="2626"/>
                </a:cubicBezTo>
                <a:cubicBezTo>
                  <a:pt x="9625" y="2826"/>
                  <a:pt x="9968" y="2940"/>
                  <a:pt x="10310" y="3097"/>
                </a:cubicBezTo>
                <a:lnTo>
                  <a:pt x="10823" y="3311"/>
                </a:lnTo>
                <a:cubicBezTo>
                  <a:pt x="10966" y="3354"/>
                  <a:pt x="11109" y="3411"/>
                  <a:pt x="11266" y="3453"/>
                </a:cubicBezTo>
                <a:cubicBezTo>
                  <a:pt x="11422" y="3497"/>
                  <a:pt x="11593" y="3510"/>
                  <a:pt x="11765" y="3510"/>
                </a:cubicBezTo>
                <a:cubicBezTo>
                  <a:pt x="12150" y="3510"/>
                  <a:pt x="12492" y="3183"/>
                  <a:pt x="12563" y="2812"/>
                </a:cubicBezTo>
                <a:cubicBezTo>
                  <a:pt x="12620" y="2598"/>
                  <a:pt x="12578" y="2356"/>
                  <a:pt x="12449" y="2170"/>
                </a:cubicBezTo>
                <a:cubicBezTo>
                  <a:pt x="12392" y="2113"/>
                  <a:pt x="12350" y="2056"/>
                  <a:pt x="12293" y="1985"/>
                </a:cubicBezTo>
                <a:cubicBezTo>
                  <a:pt x="12179" y="1885"/>
                  <a:pt x="12050" y="1828"/>
                  <a:pt x="11893" y="1799"/>
                </a:cubicBezTo>
                <a:cubicBezTo>
                  <a:pt x="11793" y="1757"/>
                  <a:pt x="11694" y="1728"/>
                  <a:pt x="11593" y="1700"/>
                </a:cubicBezTo>
                <a:cubicBezTo>
                  <a:pt x="11422" y="1628"/>
                  <a:pt x="11237" y="1557"/>
                  <a:pt x="11066" y="1485"/>
                </a:cubicBezTo>
                <a:cubicBezTo>
                  <a:pt x="10867" y="1400"/>
                  <a:pt x="10652" y="1329"/>
                  <a:pt x="10453" y="1244"/>
                </a:cubicBezTo>
                <a:cubicBezTo>
                  <a:pt x="10040" y="1058"/>
                  <a:pt x="9654" y="844"/>
                  <a:pt x="9270" y="630"/>
                </a:cubicBezTo>
                <a:cubicBezTo>
                  <a:pt x="9084" y="531"/>
                  <a:pt x="8899" y="445"/>
                  <a:pt x="8728" y="359"/>
                </a:cubicBezTo>
                <a:cubicBezTo>
                  <a:pt x="8456" y="217"/>
                  <a:pt x="8186" y="88"/>
                  <a:pt x="7872" y="31"/>
                </a:cubicBezTo>
                <a:cubicBezTo>
                  <a:pt x="7782" y="10"/>
                  <a:pt x="7689" y="0"/>
                  <a:pt x="759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9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88cafb577_5_0"/>
          <p:cNvSpPr txBox="1">
            <a:spLocks noGrp="1"/>
          </p:cNvSpPr>
          <p:nvPr>
            <p:ph type="title"/>
          </p:nvPr>
        </p:nvSpPr>
        <p:spPr>
          <a:xfrm>
            <a:off x="37000" y="639150"/>
            <a:ext cx="36774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국내 반려동물 </a:t>
            </a:r>
            <a:endParaRPr sz="32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가구수 추이</a:t>
            </a:r>
            <a:r>
              <a:rPr lang="en"/>
              <a:t>   </a:t>
            </a:r>
            <a:endParaRPr/>
          </a:p>
        </p:txBody>
      </p:sp>
      <p:sp>
        <p:nvSpPr>
          <p:cNvPr id="779" name="Google Shape;779;gf88cafb577_5_0"/>
          <p:cNvSpPr txBox="1">
            <a:spLocks noGrp="1"/>
          </p:cNvSpPr>
          <p:nvPr>
            <p:ph type="subTitle" idx="1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01_1 프로젝트 주제 및 선정 배경</a:t>
            </a:r>
            <a:endParaRPr sz="1300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8" name="Google Shape;778;gf88cafb577_5_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3217325" y="466800"/>
            <a:ext cx="4324800" cy="4493100"/>
          </a:xfrm>
          <a:prstGeom prst="roundRect">
            <a:avLst>
              <a:gd name="adj" fmla="val 5173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780" name="Google Shape;780;gf88cafb577_5_0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88cafb577_5_1803"/>
          <p:cNvSpPr txBox="1">
            <a:spLocks noGrp="1"/>
          </p:cNvSpPr>
          <p:nvPr>
            <p:ph type="title"/>
          </p:nvPr>
        </p:nvSpPr>
        <p:spPr>
          <a:xfrm>
            <a:off x="939550" y="342127"/>
            <a:ext cx="7118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프로젝트 주제</a:t>
            </a:r>
            <a:endParaRPr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6" name="Google Shape;796;gf88cafb577_5_1803"/>
          <p:cNvSpPr txBox="1">
            <a:spLocks noGrp="1"/>
          </p:cNvSpPr>
          <p:nvPr>
            <p:ph type="subTitle" idx="1"/>
          </p:nvPr>
        </p:nvSpPr>
        <p:spPr>
          <a:xfrm>
            <a:off x="1567250" y="1623225"/>
            <a:ext cx="3063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- 반려동물은 가족 구성원 중 하나</a:t>
            </a:r>
            <a:endParaRPr sz="15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- 그들과 함께 살기 좋은 </a:t>
            </a:r>
            <a:endParaRPr sz="15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  동네로 이사를 가고자 함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25" name="Google Shape;825;gf88cafb577_5_1803"/>
          <p:cNvSpPr txBox="1">
            <a:spLocks noGrp="1"/>
          </p:cNvSpPr>
          <p:nvPr>
            <p:ph type="title" idx="2"/>
          </p:nvPr>
        </p:nvSpPr>
        <p:spPr>
          <a:xfrm>
            <a:off x="5513025" y="1284075"/>
            <a:ext cx="3022500" cy="19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반려동물 양육 인프라 데이터베이스</a:t>
            </a:r>
            <a:r>
              <a:rPr lang="en" sz="17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를 구축, </a:t>
            </a:r>
            <a:endParaRPr sz="17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머신러닝</a:t>
            </a:r>
            <a:r>
              <a:rPr lang="en" sz="17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을 통해</a:t>
            </a:r>
            <a:endParaRPr sz="17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Pet-friendly</a:t>
            </a:r>
            <a:r>
              <a:rPr lang="en" sz="19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19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지역 맞춤 추천</a:t>
            </a:r>
            <a:endParaRPr sz="21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5" name="Google Shape;795;gf88cafb577_5_1803"/>
          <p:cNvSpPr txBox="1">
            <a:spLocks noGrp="1"/>
          </p:cNvSpPr>
          <p:nvPr>
            <p:ph type="title" idx="4294967295"/>
          </p:nvPr>
        </p:nvSpPr>
        <p:spPr>
          <a:xfrm>
            <a:off x="0" y="1363663"/>
            <a:ext cx="26876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C343D"/>
                </a:solidFill>
                <a:latin typeface="Jua"/>
                <a:ea typeface="Jua"/>
                <a:cs typeface="Jua"/>
                <a:sym typeface="Jua"/>
              </a:rPr>
              <a:t>플랫폼 사용자</a:t>
            </a:r>
            <a:r>
              <a:rPr lang="en" sz="2100">
                <a:solidFill>
                  <a:srgbClr val="0C343D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" sz="2300">
                <a:solidFill>
                  <a:srgbClr val="0C343D"/>
                </a:solidFill>
                <a:latin typeface="Jua"/>
                <a:ea typeface="Jua"/>
                <a:cs typeface="Jua"/>
                <a:sym typeface="Jua"/>
              </a:rPr>
              <a:t>니즈 분석</a:t>
            </a:r>
            <a:endParaRPr sz="2300">
              <a:solidFill>
                <a:srgbClr val="0C343D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827" name="Google Shape;827;gf88cafb577_5_1803"/>
          <p:cNvSpPr txBox="1">
            <a:spLocks noGrp="1"/>
          </p:cNvSpPr>
          <p:nvPr>
            <p:ph type="title" idx="4294967295"/>
          </p:nvPr>
        </p:nvSpPr>
        <p:spPr>
          <a:xfrm>
            <a:off x="0" y="3897313"/>
            <a:ext cx="8074025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반려동물 양육 가구의 양육 인프라 니즈</a:t>
            </a: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에 맞춰 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rPr>
              <a:t>이사 지역을 추천</a:t>
            </a: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해주는 서비스를 실시하고자 함 </a:t>
            </a:r>
            <a:endParaRPr sz="2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28" name="Google Shape;828;gf88cafb577_5_1803"/>
          <p:cNvSpPr txBox="1">
            <a:spLocks noGrp="1"/>
          </p:cNvSpPr>
          <p:nvPr>
            <p:ph type="subTitle" idx="4294967295"/>
          </p:nvPr>
        </p:nvSpPr>
        <p:spPr>
          <a:xfrm>
            <a:off x="5424488" y="0"/>
            <a:ext cx="371951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01_1 프로젝트 주제 및 선정 배경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86" name="Google Shape;786;gf88cafb577_5_1803"/>
          <p:cNvGrpSpPr/>
          <p:nvPr/>
        </p:nvGrpSpPr>
        <p:grpSpPr>
          <a:xfrm>
            <a:off x="792510" y="2436644"/>
            <a:ext cx="444785" cy="575072"/>
            <a:chOff x="407900" y="977800"/>
            <a:chExt cx="942540" cy="1159653"/>
          </a:xfrm>
        </p:grpSpPr>
        <p:sp>
          <p:nvSpPr>
            <p:cNvPr id="787" name="Google Shape;787;gf88cafb577_5_1803"/>
            <p:cNvSpPr/>
            <p:nvPr/>
          </p:nvSpPr>
          <p:spPr>
            <a:xfrm>
              <a:off x="407900" y="977800"/>
              <a:ext cx="942540" cy="1069350"/>
            </a:xfrm>
            <a:custGeom>
              <a:avLst/>
              <a:gdLst/>
              <a:ahLst/>
              <a:cxnLst/>
              <a:rect l="l" t="t" r="r" b="b"/>
              <a:pathLst>
                <a:path w="34116" h="38706" extrusionOk="0">
                  <a:moveTo>
                    <a:pt x="17058" y="0"/>
                  </a:moveTo>
                  <a:cubicBezTo>
                    <a:pt x="9371" y="0"/>
                    <a:pt x="2792" y="5431"/>
                    <a:pt x="1377" y="13004"/>
                  </a:cubicBezTo>
                  <a:cubicBezTo>
                    <a:pt x="0" y="20539"/>
                    <a:pt x="4169" y="27996"/>
                    <a:pt x="11321" y="30750"/>
                  </a:cubicBezTo>
                  <a:lnTo>
                    <a:pt x="11321" y="36755"/>
                  </a:lnTo>
                  <a:cubicBezTo>
                    <a:pt x="11321" y="37826"/>
                    <a:pt x="12201" y="38705"/>
                    <a:pt x="13272" y="38705"/>
                  </a:cubicBezTo>
                  <a:lnTo>
                    <a:pt x="20844" y="38705"/>
                  </a:lnTo>
                  <a:cubicBezTo>
                    <a:pt x="21915" y="38705"/>
                    <a:pt x="22795" y="37864"/>
                    <a:pt x="22795" y="36755"/>
                  </a:cubicBezTo>
                  <a:lnTo>
                    <a:pt x="22795" y="30750"/>
                  </a:lnTo>
                  <a:cubicBezTo>
                    <a:pt x="29947" y="27996"/>
                    <a:pt x="34116" y="20539"/>
                    <a:pt x="32701" y="13004"/>
                  </a:cubicBezTo>
                  <a:cubicBezTo>
                    <a:pt x="31285" y="5431"/>
                    <a:pt x="24707" y="0"/>
                    <a:pt x="17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f88cafb577_5_1803"/>
            <p:cNvSpPr/>
            <p:nvPr/>
          </p:nvSpPr>
          <p:spPr>
            <a:xfrm>
              <a:off x="720138" y="2000266"/>
              <a:ext cx="318075" cy="28"/>
            </a:xfrm>
            <a:custGeom>
              <a:avLst/>
              <a:gdLst/>
              <a:ahLst/>
              <a:cxnLst/>
              <a:rect l="l" t="t" r="r" b="b"/>
              <a:pathLst>
                <a:path w="11513" h="1" fill="none" extrusionOk="0">
                  <a:moveTo>
                    <a:pt x="1" y="0"/>
                  </a:moveTo>
                  <a:lnTo>
                    <a:pt x="11513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f88cafb577_5_1803"/>
            <p:cNvSpPr/>
            <p:nvPr/>
          </p:nvSpPr>
          <p:spPr>
            <a:xfrm>
              <a:off x="720138" y="1943214"/>
              <a:ext cx="318075" cy="28"/>
            </a:xfrm>
            <a:custGeom>
              <a:avLst/>
              <a:gdLst/>
              <a:ahLst/>
              <a:cxnLst/>
              <a:rect l="l" t="t" r="r" b="b"/>
              <a:pathLst>
                <a:path w="11513" h="1" fill="none" extrusionOk="0">
                  <a:moveTo>
                    <a:pt x="1" y="0"/>
                  </a:moveTo>
                  <a:lnTo>
                    <a:pt x="11513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f88cafb577_5_1803"/>
            <p:cNvSpPr/>
            <p:nvPr/>
          </p:nvSpPr>
          <p:spPr>
            <a:xfrm>
              <a:off x="720138" y="1887212"/>
              <a:ext cx="318075" cy="28"/>
            </a:xfrm>
            <a:custGeom>
              <a:avLst/>
              <a:gdLst/>
              <a:ahLst/>
              <a:cxnLst/>
              <a:rect l="l" t="t" r="r" b="b"/>
              <a:pathLst>
                <a:path w="11513" h="1" fill="none" extrusionOk="0">
                  <a:moveTo>
                    <a:pt x="1" y="0"/>
                  </a:moveTo>
                  <a:lnTo>
                    <a:pt x="11513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f88cafb577_5_1803"/>
            <p:cNvSpPr/>
            <p:nvPr/>
          </p:nvSpPr>
          <p:spPr>
            <a:xfrm>
              <a:off x="766624" y="2044431"/>
              <a:ext cx="225109" cy="93022"/>
            </a:xfrm>
            <a:custGeom>
              <a:avLst/>
              <a:gdLst/>
              <a:ahLst/>
              <a:cxnLst/>
              <a:rect l="l" t="t" r="r" b="b"/>
              <a:pathLst>
                <a:path w="8148" h="3367" extrusionOk="0">
                  <a:moveTo>
                    <a:pt x="1" y="0"/>
                  </a:moveTo>
                  <a:lnTo>
                    <a:pt x="1" y="39"/>
                  </a:lnTo>
                  <a:lnTo>
                    <a:pt x="1" y="1301"/>
                  </a:lnTo>
                  <a:cubicBezTo>
                    <a:pt x="1" y="2448"/>
                    <a:pt x="919" y="3366"/>
                    <a:pt x="2066" y="3366"/>
                  </a:cubicBezTo>
                  <a:lnTo>
                    <a:pt x="6082" y="3366"/>
                  </a:lnTo>
                  <a:cubicBezTo>
                    <a:pt x="7229" y="3366"/>
                    <a:pt x="8147" y="2448"/>
                    <a:pt x="8147" y="1301"/>
                  </a:cubicBezTo>
                  <a:lnTo>
                    <a:pt x="81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f88cafb577_5_1803"/>
            <p:cNvSpPr/>
            <p:nvPr/>
          </p:nvSpPr>
          <p:spPr>
            <a:xfrm>
              <a:off x="683159" y="1392643"/>
              <a:ext cx="392034" cy="345565"/>
            </a:xfrm>
            <a:custGeom>
              <a:avLst/>
              <a:gdLst/>
              <a:ahLst/>
              <a:cxnLst/>
              <a:rect l="l" t="t" r="r" b="b"/>
              <a:pathLst>
                <a:path w="14190" h="12508" fill="none" extrusionOk="0">
                  <a:moveTo>
                    <a:pt x="14190" y="1"/>
                  </a:moveTo>
                  <a:lnTo>
                    <a:pt x="7076" y="12507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f88cafb577_5_1803"/>
            <p:cNvSpPr/>
            <p:nvPr/>
          </p:nvSpPr>
          <p:spPr>
            <a:xfrm>
              <a:off x="729657" y="1537939"/>
              <a:ext cx="299040" cy="54979"/>
            </a:xfrm>
            <a:custGeom>
              <a:avLst/>
              <a:gdLst/>
              <a:ahLst/>
              <a:cxnLst/>
              <a:rect l="l" t="t" r="r" b="b"/>
              <a:pathLst>
                <a:path w="10824" h="1990" fill="none" extrusionOk="0">
                  <a:moveTo>
                    <a:pt x="10824" y="1990"/>
                  </a:moveTo>
                  <a:lnTo>
                    <a:pt x="9026" y="1"/>
                  </a:lnTo>
                  <a:lnTo>
                    <a:pt x="7229" y="1990"/>
                  </a:lnTo>
                  <a:lnTo>
                    <a:pt x="5431" y="1"/>
                  </a:lnTo>
                  <a:lnTo>
                    <a:pt x="3633" y="1990"/>
                  </a:lnTo>
                  <a:lnTo>
                    <a:pt x="1798" y="1"/>
                  </a:lnTo>
                  <a:lnTo>
                    <a:pt x="0" y="1990"/>
                  </a:lnTo>
                </a:path>
              </a:pathLst>
            </a:custGeom>
            <a:solidFill>
              <a:schemeClr val="accent1"/>
            </a:solidFill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gf88cafb577_5_1803"/>
          <p:cNvSpPr/>
          <p:nvPr/>
        </p:nvSpPr>
        <p:spPr>
          <a:xfrm>
            <a:off x="1061225" y="1284175"/>
            <a:ext cx="3518400" cy="19947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E78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797" name="Google Shape;797;gf88cafb577_5_1803"/>
          <p:cNvGrpSpPr/>
          <p:nvPr/>
        </p:nvGrpSpPr>
        <p:grpSpPr>
          <a:xfrm>
            <a:off x="401979" y="1323160"/>
            <a:ext cx="1225532" cy="1837950"/>
            <a:chOff x="4011900" y="650700"/>
            <a:chExt cx="1471050" cy="2127750"/>
          </a:xfrm>
        </p:grpSpPr>
        <p:sp>
          <p:nvSpPr>
            <p:cNvPr id="798" name="Google Shape;798;gf88cafb577_5_1803"/>
            <p:cNvSpPr/>
            <p:nvPr/>
          </p:nvSpPr>
          <p:spPr>
            <a:xfrm>
              <a:off x="4159700" y="650700"/>
              <a:ext cx="1153125" cy="931650"/>
            </a:xfrm>
            <a:custGeom>
              <a:avLst/>
              <a:gdLst/>
              <a:ahLst/>
              <a:cxnLst/>
              <a:rect l="l" t="t" r="r" b="b"/>
              <a:pathLst>
                <a:path w="46125" h="37266" extrusionOk="0">
                  <a:moveTo>
                    <a:pt x="24583" y="1"/>
                  </a:moveTo>
                  <a:cubicBezTo>
                    <a:pt x="24228" y="1"/>
                    <a:pt x="23868" y="38"/>
                    <a:pt x="23509" y="114"/>
                  </a:cubicBezTo>
                  <a:cubicBezTo>
                    <a:pt x="22410" y="320"/>
                    <a:pt x="21344" y="767"/>
                    <a:pt x="20244" y="1007"/>
                  </a:cubicBezTo>
                  <a:cubicBezTo>
                    <a:pt x="19067" y="1259"/>
                    <a:pt x="17858" y="1296"/>
                    <a:pt x="16645" y="1296"/>
                  </a:cubicBezTo>
                  <a:cubicBezTo>
                    <a:pt x="16130" y="1296"/>
                    <a:pt x="15615" y="1289"/>
                    <a:pt x="15100" y="1289"/>
                  </a:cubicBezTo>
                  <a:cubicBezTo>
                    <a:pt x="13677" y="1289"/>
                    <a:pt x="12262" y="1341"/>
                    <a:pt x="10896" y="1729"/>
                  </a:cubicBezTo>
                  <a:cubicBezTo>
                    <a:pt x="8868" y="2279"/>
                    <a:pt x="7115" y="3585"/>
                    <a:pt x="6015" y="5372"/>
                  </a:cubicBezTo>
                  <a:cubicBezTo>
                    <a:pt x="4915" y="7194"/>
                    <a:pt x="4744" y="9393"/>
                    <a:pt x="5500" y="11387"/>
                  </a:cubicBezTo>
                  <a:cubicBezTo>
                    <a:pt x="5809" y="12212"/>
                    <a:pt x="6359" y="13105"/>
                    <a:pt x="6050" y="13965"/>
                  </a:cubicBezTo>
                  <a:cubicBezTo>
                    <a:pt x="5843" y="14377"/>
                    <a:pt x="5534" y="14721"/>
                    <a:pt x="5156" y="14996"/>
                  </a:cubicBezTo>
                  <a:cubicBezTo>
                    <a:pt x="3953" y="15958"/>
                    <a:pt x="2613" y="16852"/>
                    <a:pt x="1822" y="18192"/>
                  </a:cubicBezTo>
                  <a:cubicBezTo>
                    <a:pt x="0" y="21251"/>
                    <a:pt x="2200" y="25375"/>
                    <a:pt x="5328" y="26509"/>
                  </a:cubicBezTo>
                  <a:cubicBezTo>
                    <a:pt x="5327" y="26509"/>
                    <a:pt x="5326" y="26509"/>
                    <a:pt x="5325" y="26509"/>
                  </a:cubicBezTo>
                  <a:cubicBezTo>
                    <a:pt x="5183" y="26509"/>
                    <a:pt x="4537" y="29364"/>
                    <a:pt x="4503" y="29671"/>
                  </a:cubicBezTo>
                  <a:cubicBezTo>
                    <a:pt x="4434" y="30977"/>
                    <a:pt x="4812" y="31837"/>
                    <a:pt x="5671" y="32765"/>
                  </a:cubicBezTo>
                  <a:cubicBezTo>
                    <a:pt x="6807" y="34029"/>
                    <a:pt x="8581" y="34886"/>
                    <a:pt x="10341" y="34886"/>
                  </a:cubicBezTo>
                  <a:cubicBezTo>
                    <a:pt x="10925" y="34886"/>
                    <a:pt x="11507" y="34792"/>
                    <a:pt x="12064" y="34586"/>
                  </a:cubicBezTo>
                  <a:cubicBezTo>
                    <a:pt x="12545" y="34414"/>
                    <a:pt x="12958" y="34105"/>
                    <a:pt x="13267" y="33693"/>
                  </a:cubicBezTo>
                  <a:cubicBezTo>
                    <a:pt x="14161" y="35411"/>
                    <a:pt x="15776" y="36855"/>
                    <a:pt x="17667" y="37198"/>
                  </a:cubicBezTo>
                  <a:cubicBezTo>
                    <a:pt x="17920" y="37244"/>
                    <a:pt x="18177" y="37266"/>
                    <a:pt x="18435" y="37266"/>
                  </a:cubicBezTo>
                  <a:cubicBezTo>
                    <a:pt x="20135" y="37266"/>
                    <a:pt x="21847" y="36306"/>
                    <a:pt x="22444" y="34724"/>
                  </a:cubicBezTo>
                  <a:cubicBezTo>
                    <a:pt x="23471" y="36133"/>
                    <a:pt x="25229" y="36746"/>
                    <a:pt x="27014" y="36746"/>
                  </a:cubicBezTo>
                  <a:cubicBezTo>
                    <a:pt x="27797" y="36746"/>
                    <a:pt x="28584" y="36628"/>
                    <a:pt x="29318" y="36408"/>
                  </a:cubicBezTo>
                  <a:cubicBezTo>
                    <a:pt x="30693" y="35961"/>
                    <a:pt x="32171" y="35033"/>
                    <a:pt x="32205" y="33590"/>
                  </a:cubicBezTo>
                  <a:cubicBezTo>
                    <a:pt x="32205" y="33968"/>
                    <a:pt x="34233" y="34036"/>
                    <a:pt x="34473" y="34036"/>
                  </a:cubicBezTo>
                  <a:cubicBezTo>
                    <a:pt x="35367" y="33899"/>
                    <a:pt x="36226" y="33555"/>
                    <a:pt x="36982" y="33074"/>
                  </a:cubicBezTo>
                  <a:cubicBezTo>
                    <a:pt x="38391" y="32318"/>
                    <a:pt x="39182" y="31252"/>
                    <a:pt x="38976" y="29500"/>
                  </a:cubicBezTo>
                  <a:cubicBezTo>
                    <a:pt x="43856" y="29396"/>
                    <a:pt x="46125" y="23416"/>
                    <a:pt x="42550" y="20117"/>
                  </a:cubicBezTo>
                  <a:cubicBezTo>
                    <a:pt x="42413" y="19979"/>
                    <a:pt x="42275" y="19842"/>
                    <a:pt x="42172" y="19670"/>
                  </a:cubicBezTo>
                  <a:cubicBezTo>
                    <a:pt x="41932" y="19154"/>
                    <a:pt x="42344" y="18604"/>
                    <a:pt x="42653" y="18123"/>
                  </a:cubicBezTo>
                  <a:cubicBezTo>
                    <a:pt x="44062" y="15924"/>
                    <a:pt x="43031" y="12555"/>
                    <a:pt x="40626" y="11524"/>
                  </a:cubicBezTo>
                  <a:cubicBezTo>
                    <a:pt x="39045" y="10871"/>
                    <a:pt x="36845" y="10940"/>
                    <a:pt x="36089" y="9393"/>
                  </a:cubicBezTo>
                  <a:cubicBezTo>
                    <a:pt x="35573" y="8328"/>
                    <a:pt x="35917" y="7022"/>
                    <a:pt x="35504" y="5922"/>
                  </a:cubicBezTo>
                  <a:cubicBezTo>
                    <a:pt x="35126" y="4925"/>
                    <a:pt x="34336" y="4135"/>
                    <a:pt x="33374" y="3722"/>
                  </a:cubicBezTo>
                  <a:cubicBezTo>
                    <a:pt x="32544" y="3358"/>
                    <a:pt x="31667" y="3173"/>
                    <a:pt x="30792" y="3173"/>
                  </a:cubicBezTo>
                  <a:cubicBezTo>
                    <a:pt x="30180" y="3173"/>
                    <a:pt x="29568" y="3264"/>
                    <a:pt x="28974" y="3447"/>
                  </a:cubicBezTo>
                  <a:cubicBezTo>
                    <a:pt x="28505" y="1249"/>
                    <a:pt x="26636" y="1"/>
                    <a:pt x="24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f88cafb577_5_1803"/>
            <p:cNvSpPr/>
            <p:nvPr/>
          </p:nvSpPr>
          <p:spPr>
            <a:xfrm>
              <a:off x="4213100" y="1425125"/>
              <a:ext cx="1065275" cy="518275"/>
            </a:xfrm>
            <a:custGeom>
              <a:avLst/>
              <a:gdLst/>
              <a:ahLst/>
              <a:cxnLst/>
              <a:rect l="l" t="t" r="r" b="b"/>
              <a:pathLst>
                <a:path w="42611" h="20731" extrusionOk="0">
                  <a:moveTo>
                    <a:pt x="18383" y="0"/>
                  </a:moveTo>
                  <a:lnTo>
                    <a:pt x="18383" y="6187"/>
                  </a:lnTo>
                  <a:cubicBezTo>
                    <a:pt x="18383" y="6187"/>
                    <a:pt x="2470" y="7356"/>
                    <a:pt x="855" y="15398"/>
                  </a:cubicBezTo>
                  <a:cubicBezTo>
                    <a:pt x="0" y="19746"/>
                    <a:pt x="6940" y="20731"/>
                    <a:pt x="13486" y="20731"/>
                  </a:cubicBezTo>
                  <a:cubicBezTo>
                    <a:pt x="15891" y="20731"/>
                    <a:pt x="18243" y="20598"/>
                    <a:pt x="20136" y="20450"/>
                  </a:cubicBezTo>
                  <a:cubicBezTo>
                    <a:pt x="22245" y="20598"/>
                    <a:pt x="24861" y="20730"/>
                    <a:pt x="27537" y="20730"/>
                  </a:cubicBezTo>
                  <a:cubicBezTo>
                    <a:pt x="34847" y="20730"/>
                    <a:pt x="42610" y="19741"/>
                    <a:pt x="41755" y="15364"/>
                  </a:cubicBezTo>
                  <a:cubicBezTo>
                    <a:pt x="40139" y="7356"/>
                    <a:pt x="24226" y="6187"/>
                    <a:pt x="24226" y="6187"/>
                  </a:cubicBezTo>
                  <a:lnTo>
                    <a:pt x="24226" y="0"/>
                  </a:ln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f88cafb577_5_1803"/>
            <p:cNvSpPr/>
            <p:nvPr/>
          </p:nvSpPr>
          <p:spPr>
            <a:xfrm>
              <a:off x="4213125" y="1586650"/>
              <a:ext cx="1065175" cy="356275"/>
            </a:xfrm>
            <a:custGeom>
              <a:avLst/>
              <a:gdLst/>
              <a:ahLst/>
              <a:cxnLst/>
              <a:rect l="l" t="t" r="r" b="b"/>
              <a:pathLst>
                <a:path w="42607" h="14251" extrusionOk="0">
                  <a:moveTo>
                    <a:pt x="16251" y="1"/>
                  </a:moveTo>
                  <a:cubicBezTo>
                    <a:pt x="11852" y="620"/>
                    <a:pt x="2125" y="2716"/>
                    <a:pt x="854" y="8903"/>
                  </a:cubicBezTo>
                  <a:cubicBezTo>
                    <a:pt x="1" y="13243"/>
                    <a:pt x="6914" y="14250"/>
                    <a:pt x="13451" y="14250"/>
                  </a:cubicBezTo>
                  <a:cubicBezTo>
                    <a:pt x="15868" y="14250"/>
                    <a:pt x="18233" y="14113"/>
                    <a:pt x="20135" y="13955"/>
                  </a:cubicBezTo>
                  <a:cubicBezTo>
                    <a:pt x="22260" y="14113"/>
                    <a:pt x="24898" y="14250"/>
                    <a:pt x="27595" y="14250"/>
                  </a:cubicBezTo>
                  <a:cubicBezTo>
                    <a:pt x="34887" y="14250"/>
                    <a:pt x="42607" y="13243"/>
                    <a:pt x="41754" y="8903"/>
                  </a:cubicBezTo>
                  <a:cubicBezTo>
                    <a:pt x="40516" y="2750"/>
                    <a:pt x="30893" y="654"/>
                    <a:pt x="26459" y="1"/>
                  </a:cubicBezTo>
                  <a:cubicBezTo>
                    <a:pt x="25840" y="3919"/>
                    <a:pt x="24191" y="7631"/>
                    <a:pt x="21647" y="10690"/>
                  </a:cubicBezTo>
                  <a:cubicBezTo>
                    <a:pt x="19860" y="8971"/>
                    <a:pt x="18417" y="6978"/>
                    <a:pt x="17317" y="4744"/>
                  </a:cubicBezTo>
                  <a:cubicBezTo>
                    <a:pt x="16629" y="3266"/>
                    <a:pt x="16286" y="1616"/>
                    <a:pt x="16251" y="1"/>
                  </a:cubicBezTo>
                  <a:close/>
                </a:path>
              </a:pathLst>
            </a:custGeom>
            <a:solidFill>
              <a:srgbClr val="DD5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f88cafb577_5_1803"/>
            <p:cNvSpPr/>
            <p:nvPr/>
          </p:nvSpPr>
          <p:spPr>
            <a:xfrm>
              <a:off x="4531750" y="1586650"/>
              <a:ext cx="426200" cy="353175"/>
            </a:xfrm>
            <a:custGeom>
              <a:avLst/>
              <a:gdLst/>
              <a:ahLst/>
              <a:cxnLst/>
              <a:rect l="l" t="t" r="r" b="b"/>
              <a:pathLst>
                <a:path w="17048" h="14127" extrusionOk="0">
                  <a:moveTo>
                    <a:pt x="3506" y="1"/>
                  </a:moveTo>
                  <a:cubicBezTo>
                    <a:pt x="3231" y="35"/>
                    <a:pt x="2956" y="70"/>
                    <a:pt x="2647" y="104"/>
                  </a:cubicBezTo>
                  <a:cubicBezTo>
                    <a:pt x="2510" y="207"/>
                    <a:pt x="2372" y="345"/>
                    <a:pt x="2269" y="448"/>
                  </a:cubicBezTo>
                  <a:cubicBezTo>
                    <a:pt x="1272" y="1444"/>
                    <a:pt x="722" y="2888"/>
                    <a:pt x="310" y="4194"/>
                  </a:cubicBezTo>
                  <a:cubicBezTo>
                    <a:pt x="104" y="4813"/>
                    <a:pt x="1" y="5500"/>
                    <a:pt x="1" y="6187"/>
                  </a:cubicBezTo>
                  <a:cubicBezTo>
                    <a:pt x="143" y="7778"/>
                    <a:pt x="1506" y="8923"/>
                    <a:pt x="3022" y="8923"/>
                  </a:cubicBezTo>
                  <a:cubicBezTo>
                    <a:pt x="3340" y="8923"/>
                    <a:pt x="3665" y="8872"/>
                    <a:pt x="3987" y="8765"/>
                  </a:cubicBezTo>
                  <a:lnTo>
                    <a:pt x="3987" y="8765"/>
                  </a:lnTo>
                  <a:cubicBezTo>
                    <a:pt x="3644" y="10106"/>
                    <a:pt x="3781" y="11515"/>
                    <a:pt x="4331" y="12786"/>
                  </a:cubicBezTo>
                  <a:cubicBezTo>
                    <a:pt x="4537" y="13233"/>
                    <a:pt x="4778" y="13680"/>
                    <a:pt x="5053" y="14127"/>
                  </a:cubicBezTo>
                  <a:cubicBezTo>
                    <a:pt x="5878" y="14058"/>
                    <a:pt x="6668" y="14024"/>
                    <a:pt x="7424" y="13955"/>
                  </a:cubicBezTo>
                  <a:lnTo>
                    <a:pt x="8284" y="14024"/>
                  </a:lnTo>
                  <a:lnTo>
                    <a:pt x="8284" y="14058"/>
                  </a:lnTo>
                  <a:lnTo>
                    <a:pt x="8731" y="14058"/>
                  </a:lnTo>
                  <a:lnTo>
                    <a:pt x="8731" y="14024"/>
                  </a:lnTo>
                  <a:lnTo>
                    <a:pt x="9624" y="13955"/>
                  </a:lnTo>
                  <a:cubicBezTo>
                    <a:pt x="10346" y="14024"/>
                    <a:pt x="11171" y="14092"/>
                    <a:pt x="11996" y="14127"/>
                  </a:cubicBezTo>
                  <a:cubicBezTo>
                    <a:pt x="12271" y="13714"/>
                    <a:pt x="12511" y="13268"/>
                    <a:pt x="12717" y="12786"/>
                  </a:cubicBezTo>
                  <a:cubicBezTo>
                    <a:pt x="13267" y="11515"/>
                    <a:pt x="13370" y="10106"/>
                    <a:pt x="13061" y="8765"/>
                  </a:cubicBezTo>
                  <a:lnTo>
                    <a:pt x="13061" y="8765"/>
                  </a:lnTo>
                  <a:cubicBezTo>
                    <a:pt x="13389" y="8883"/>
                    <a:pt x="13722" y="8938"/>
                    <a:pt x="14047" y="8938"/>
                  </a:cubicBezTo>
                  <a:cubicBezTo>
                    <a:pt x="15530" y="8938"/>
                    <a:pt x="16873" y="7794"/>
                    <a:pt x="17014" y="6187"/>
                  </a:cubicBezTo>
                  <a:cubicBezTo>
                    <a:pt x="17048" y="5500"/>
                    <a:pt x="16945" y="4813"/>
                    <a:pt x="16704" y="4194"/>
                  </a:cubicBezTo>
                  <a:cubicBezTo>
                    <a:pt x="16326" y="2888"/>
                    <a:pt x="15776" y="1444"/>
                    <a:pt x="14780" y="448"/>
                  </a:cubicBezTo>
                  <a:cubicBezTo>
                    <a:pt x="14642" y="345"/>
                    <a:pt x="14539" y="207"/>
                    <a:pt x="14402" y="104"/>
                  </a:cubicBezTo>
                  <a:cubicBezTo>
                    <a:pt x="14092" y="70"/>
                    <a:pt x="13783" y="35"/>
                    <a:pt x="13542" y="1"/>
                  </a:cubicBezTo>
                  <a:cubicBezTo>
                    <a:pt x="13508" y="1616"/>
                    <a:pt x="13130" y="3232"/>
                    <a:pt x="12442" y="4744"/>
                  </a:cubicBezTo>
                  <a:cubicBezTo>
                    <a:pt x="11446" y="6806"/>
                    <a:pt x="10140" y="8662"/>
                    <a:pt x="8524" y="10277"/>
                  </a:cubicBezTo>
                  <a:cubicBezTo>
                    <a:pt x="6909" y="8662"/>
                    <a:pt x="5568" y="6806"/>
                    <a:pt x="4606" y="4744"/>
                  </a:cubicBezTo>
                  <a:cubicBezTo>
                    <a:pt x="3919" y="3232"/>
                    <a:pt x="3541" y="1616"/>
                    <a:pt x="3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f88cafb577_5_1803"/>
            <p:cNvSpPr/>
            <p:nvPr/>
          </p:nvSpPr>
          <p:spPr>
            <a:xfrm>
              <a:off x="4672675" y="1425125"/>
              <a:ext cx="146100" cy="110000"/>
            </a:xfrm>
            <a:custGeom>
              <a:avLst/>
              <a:gdLst/>
              <a:ahLst/>
              <a:cxnLst/>
              <a:rect l="l" t="t" r="r" b="b"/>
              <a:pathLst>
                <a:path w="5844" h="4400" extrusionOk="0">
                  <a:moveTo>
                    <a:pt x="0" y="0"/>
                  </a:moveTo>
                  <a:lnTo>
                    <a:pt x="0" y="4400"/>
                  </a:lnTo>
                  <a:cubicBezTo>
                    <a:pt x="1994" y="4194"/>
                    <a:pt x="3953" y="3781"/>
                    <a:pt x="5843" y="3197"/>
                  </a:cubicBezTo>
                  <a:lnTo>
                    <a:pt x="5843" y="0"/>
                  </a:ln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f88cafb577_5_1803"/>
            <p:cNvSpPr/>
            <p:nvPr/>
          </p:nvSpPr>
          <p:spPr>
            <a:xfrm>
              <a:off x="4362475" y="1143825"/>
              <a:ext cx="180475" cy="169075"/>
            </a:xfrm>
            <a:custGeom>
              <a:avLst/>
              <a:gdLst/>
              <a:ahLst/>
              <a:cxnLst/>
              <a:rect l="l" t="t" r="r" b="b"/>
              <a:pathLst>
                <a:path w="7219" h="6763" extrusionOk="0">
                  <a:moveTo>
                    <a:pt x="2458" y="1"/>
                  </a:moveTo>
                  <a:cubicBezTo>
                    <a:pt x="1941" y="1"/>
                    <a:pt x="1469" y="150"/>
                    <a:pt x="1101" y="460"/>
                  </a:cubicBezTo>
                  <a:cubicBezTo>
                    <a:pt x="1" y="1423"/>
                    <a:pt x="241" y="3485"/>
                    <a:pt x="1616" y="5100"/>
                  </a:cubicBezTo>
                  <a:cubicBezTo>
                    <a:pt x="2531" y="6175"/>
                    <a:pt x="3734" y="6763"/>
                    <a:pt x="4761" y="6763"/>
                  </a:cubicBezTo>
                  <a:cubicBezTo>
                    <a:pt x="5278" y="6763"/>
                    <a:pt x="5750" y="6614"/>
                    <a:pt x="6119" y="6303"/>
                  </a:cubicBezTo>
                  <a:cubicBezTo>
                    <a:pt x="7218" y="5341"/>
                    <a:pt x="6978" y="3279"/>
                    <a:pt x="5603" y="1663"/>
                  </a:cubicBezTo>
                  <a:cubicBezTo>
                    <a:pt x="4688" y="589"/>
                    <a:pt x="3485" y="1"/>
                    <a:pt x="2458" y="1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f88cafb577_5_1803"/>
            <p:cNvSpPr/>
            <p:nvPr/>
          </p:nvSpPr>
          <p:spPr>
            <a:xfrm>
              <a:off x="4403725" y="1178525"/>
              <a:ext cx="79925" cy="110875"/>
            </a:xfrm>
            <a:custGeom>
              <a:avLst/>
              <a:gdLst/>
              <a:ahLst/>
              <a:cxnLst/>
              <a:rect l="l" t="t" r="r" b="b"/>
              <a:pathLst>
                <a:path w="3197" h="4435" extrusionOk="0">
                  <a:moveTo>
                    <a:pt x="0" y="0"/>
                  </a:moveTo>
                  <a:lnTo>
                    <a:pt x="0" y="0"/>
                  </a:lnTo>
                  <a:cubicBezTo>
                    <a:pt x="207" y="172"/>
                    <a:pt x="413" y="344"/>
                    <a:pt x="654" y="516"/>
                  </a:cubicBezTo>
                  <a:cubicBezTo>
                    <a:pt x="1135" y="928"/>
                    <a:pt x="1582" y="1410"/>
                    <a:pt x="1925" y="1959"/>
                  </a:cubicBezTo>
                  <a:cubicBezTo>
                    <a:pt x="2303" y="2509"/>
                    <a:pt x="2578" y="3094"/>
                    <a:pt x="2853" y="3678"/>
                  </a:cubicBezTo>
                  <a:cubicBezTo>
                    <a:pt x="2922" y="3953"/>
                    <a:pt x="3059" y="4193"/>
                    <a:pt x="3197" y="4434"/>
                  </a:cubicBezTo>
                  <a:cubicBezTo>
                    <a:pt x="3197" y="4159"/>
                    <a:pt x="3128" y="3884"/>
                    <a:pt x="2991" y="3644"/>
                  </a:cubicBezTo>
                  <a:cubicBezTo>
                    <a:pt x="2784" y="2991"/>
                    <a:pt x="2509" y="2406"/>
                    <a:pt x="2131" y="1822"/>
                  </a:cubicBezTo>
                  <a:cubicBezTo>
                    <a:pt x="1788" y="1272"/>
                    <a:pt x="1307" y="757"/>
                    <a:pt x="757" y="378"/>
                  </a:cubicBezTo>
                  <a:cubicBezTo>
                    <a:pt x="550" y="172"/>
                    <a:pt x="275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f88cafb577_5_1803"/>
            <p:cNvSpPr/>
            <p:nvPr/>
          </p:nvSpPr>
          <p:spPr>
            <a:xfrm>
              <a:off x="4412325" y="1234825"/>
              <a:ext cx="48125" cy="10025"/>
            </a:xfrm>
            <a:custGeom>
              <a:avLst/>
              <a:gdLst/>
              <a:ahLst/>
              <a:cxnLst/>
              <a:rect l="l" t="t" r="r" b="b"/>
              <a:pathLst>
                <a:path w="1925" h="401" extrusionOk="0">
                  <a:moveTo>
                    <a:pt x="1217" y="1"/>
                  </a:moveTo>
                  <a:cubicBezTo>
                    <a:pt x="1137" y="1"/>
                    <a:pt x="1051" y="6"/>
                    <a:pt x="963" y="17"/>
                  </a:cubicBezTo>
                  <a:cubicBezTo>
                    <a:pt x="378" y="51"/>
                    <a:pt x="0" y="326"/>
                    <a:pt x="35" y="395"/>
                  </a:cubicBezTo>
                  <a:cubicBezTo>
                    <a:pt x="38" y="399"/>
                    <a:pt x="47" y="400"/>
                    <a:pt x="59" y="400"/>
                  </a:cubicBezTo>
                  <a:cubicBezTo>
                    <a:pt x="160" y="400"/>
                    <a:pt x="534" y="288"/>
                    <a:pt x="963" y="257"/>
                  </a:cubicBezTo>
                  <a:cubicBezTo>
                    <a:pt x="1220" y="223"/>
                    <a:pt x="1452" y="223"/>
                    <a:pt x="1624" y="223"/>
                  </a:cubicBezTo>
                  <a:cubicBezTo>
                    <a:pt x="1796" y="223"/>
                    <a:pt x="1908" y="223"/>
                    <a:pt x="1925" y="189"/>
                  </a:cubicBezTo>
                  <a:cubicBezTo>
                    <a:pt x="1925" y="131"/>
                    <a:pt x="1635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f88cafb577_5_1803"/>
            <p:cNvSpPr/>
            <p:nvPr/>
          </p:nvSpPr>
          <p:spPr>
            <a:xfrm>
              <a:off x="4933025" y="1144300"/>
              <a:ext cx="180450" cy="169000"/>
            </a:xfrm>
            <a:custGeom>
              <a:avLst/>
              <a:gdLst/>
              <a:ahLst/>
              <a:cxnLst/>
              <a:rect l="l" t="t" r="r" b="b"/>
              <a:pathLst>
                <a:path w="7218" h="6760" extrusionOk="0">
                  <a:moveTo>
                    <a:pt x="4761" y="1"/>
                  </a:moveTo>
                  <a:cubicBezTo>
                    <a:pt x="3734" y="1"/>
                    <a:pt x="2530" y="604"/>
                    <a:pt x="1616" y="1679"/>
                  </a:cubicBezTo>
                  <a:cubicBezTo>
                    <a:pt x="241" y="3260"/>
                    <a:pt x="0" y="5356"/>
                    <a:pt x="1100" y="6284"/>
                  </a:cubicBezTo>
                  <a:cubicBezTo>
                    <a:pt x="1468" y="6606"/>
                    <a:pt x="1940" y="6759"/>
                    <a:pt x="2457" y="6759"/>
                  </a:cubicBezTo>
                  <a:cubicBezTo>
                    <a:pt x="3484" y="6759"/>
                    <a:pt x="4688" y="6156"/>
                    <a:pt x="5603" y="5081"/>
                  </a:cubicBezTo>
                  <a:cubicBezTo>
                    <a:pt x="6977" y="3500"/>
                    <a:pt x="7218" y="1404"/>
                    <a:pt x="6118" y="476"/>
                  </a:cubicBezTo>
                  <a:cubicBezTo>
                    <a:pt x="5750" y="154"/>
                    <a:pt x="5278" y="1"/>
                    <a:pt x="4761" y="1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f88cafb577_5_1803"/>
            <p:cNvSpPr/>
            <p:nvPr/>
          </p:nvSpPr>
          <p:spPr>
            <a:xfrm>
              <a:off x="4992300" y="1179375"/>
              <a:ext cx="79950" cy="110025"/>
            </a:xfrm>
            <a:custGeom>
              <a:avLst/>
              <a:gdLst/>
              <a:ahLst/>
              <a:cxnLst/>
              <a:rect l="l" t="t" r="r" b="b"/>
              <a:pathLst>
                <a:path w="3198" h="4401" extrusionOk="0">
                  <a:moveTo>
                    <a:pt x="3197" y="1"/>
                  </a:moveTo>
                  <a:lnTo>
                    <a:pt x="3197" y="1"/>
                  </a:lnTo>
                  <a:cubicBezTo>
                    <a:pt x="2922" y="35"/>
                    <a:pt x="2682" y="173"/>
                    <a:pt x="2441" y="344"/>
                  </a:cubicBezTo>
                  <a:cubicBezTo>
                    <a:pt x="1891" y="757"/>
                    <a:pt x="1444" y="1238"/>
                    <a:pt x="1066" y="1822"/>
                  </a:cubicBezTo>
                  <a:cubicBezTo>
                    <a:pt x="688" y="2372"/>
                    <a:pt x="413" y="2991"/>
                    <a:pt x="207" y="3644"/>
                  </a:cubicBezTo>
                  <a:cubicBezTo>
                    <a:pt x="104" y="3885"/>
                    <a:pt x="35" y="4125"/>
                    <a:pt x="1" y="4400"/>
                  </a:cubicBezTo>
                  <a:cubicBezTo>
                    <a:pt x="138" y="4194"/>
                    <a:pt x="276" y="3919"/>
                    <a:pt x="344" y="3678"/>
                  </a:cubicBezTo>
                  <a:cubicBezTo>
                    <a:pt x="619" y="3060"/>
                    <a:pt x="929" y="2510"/>
                    <a:pt x="1272" y="1960"/>
                  </a:cubicBezTo>
                  <a:cubicBezTo>
                    <a:pt x="1616" y="1410"/>
                    <a:pt x="2063" y="929"/>
                    <a:pt x="2544" y="482"/>
                  </a:cubicBezTo>
                  <a:cubicBezTo>
                    <a:pt x="2785" y="344"/>
                    <a:pt x="2991" y="173"/>
                    <a:pt x="3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f88cafb577_5_1803"/>
            <p:cNvSpPr/>
            <p:nvPr/>
          </p:nvSpPr>
          <p:spPr>
            <a:xfrm>
              <a:off x="5015650" y="1234825"/>
              <a:ext cx="47150" cy="10350"/>
            </a:xfrm>
            <a:custGeom>
              <a:avLst/>
              <a:gdLst/>
              <a:ahLst/>
              <a:cxnLst/>
              <a:rect l="l" t="t" r="r" b="b"/>
              <a:pathLst>
                <a:path w="1886" h="414" extrusionOk="0">
                  <a:moveTo>
                    <a:pt x="723" y="1"/>
                  </a:moveTo>
                  <a:cubicBezTo>
                    <a:pt x="286" y="1"/>
                    <a:pt x="0" y="131"/>
                    <a:pt x="29" y="189"/>
                  </a:cubicBezTo>
                  <a:cubicBezTo>
                    <a:pt x="29" y="223"/>
                    <a:pt x="132" y="223"/>
                    <a:pt x="300" y="223"/>
                  </a:cubicBezTo>
                  <a:cubicBezTo>
                    <a:pt x="467" y="223"/>
                    <a:pt x="699" y="223"/>
                    <a:pt x="957" y="257"/>
                  </a:cubicBezTo>
                  <a:cubicBezTo>
                    <a:pt x="1346" y="313"/>
                    <a:pt x="1691" y="414"/>
                    <a:pt x="1826" y="414"/>
                  </a:cubicBezTo>
                  <a:cubicBezTo>
                    <a:pt x="1858" y="414"/>
                    <a:pt x="1879" y="408"/>
                    <a:pt x="1885" y="395"/>
                  </a:cubicBezTo>
                  <a:cubicBezTo>
                    <a:pt x="1885" y="326"/>
                    <a:pt x="1541" y="51"/>
                    <a:pt x="991" y="17"/>
                  </a:cubicBezTo>
                  <a:cubicBezTo>
                    <a:pt x="897" y="6"/>
                    <a:pt x="807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f88cafb577_5_1803"/>
            <p:cNvSpPr/>
            <p:nvPr/>
          </p:nvSpPr>
          <p:spPr>
            <a:xfrm>
              <a:off x="4451000" y="763500"/>
              <a:ext cx="573975" cy="702900"/>
            </a:xfrm>
            <a:custGeom>
              <a:avLst/>
              <a:gdLst/>
              <a:ahLst/>
              <a:cxnLst/>
              <a:rect l="l" t="t" r="r" b="b"/>
              <a:pathLst>
                <a:path w="22959" h="28116" extrusionOk="0">
                  <a:moveTo>
                    <a:pt x="11389" y="0"/>
                  </a:moveTo>
                  <a:cubicBezTo>
                    <a:pt x="5088" y="0"/>
                    <a:pt x="1" y="5164"/>
                    <a:pt x="137" y="11480"/>
                  </a:cubicBezTo>
                  <a:lnTo>
                    <a:pt x="344" y="17289"/>
                  </a:lnTo>
                  <a:cubicBezTo>
                    <a:pt x="515" y="23338"/>
                    <a:pt x="5465" y="28115"/>
                    <a:pt x="11514" y="28115"/>
                  </a:cubicBezTo>
                  <a:cubicBezTo>
                    <a:pt x="17528" y="28115"/>
                    <a:pt x="22443" y="23338"/>
                    <a:pt x="22649" y="17289"/>
                  </a:cubicBezTo>
                  <a:lnTo>
                    <a:pt x="22821" y="11480"/>
                  </a:lnTo>
                  <a:cubicBezTo>
                    <a:pt x="22958" y="5177"/>
                    <a:pt x="17871" y="1"/>
                    <a:pt x="11576" y="1"/>
                  </a:cubicBezTo>
                  <a:cubicBezTo>
                    <a:pt x="11555" y="1"/>
                    <a:pt x="11535" y="1"/>
                    <a:pt x="11514" y="1"/>
                  </a:cubicBezTo>
                  <a:cubicBezTo>
                    <a:pt x="11472" y="0"/>
                    <a:pt x="11430" y="0"/>
                    <a:pt x="11389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f88cafb577_5_1803"/>
            <p:cNvSpPr/>
            <p:nvPr/>
          </p:nvSpPr>
          <p:spPr>
            <a:xfrm>
              <a:off x="4609950" y="1134700"/>
              <a:ext cx="13775" cy="57600"/>
            </a:xfrm>
            <a:custGeom>
              <a:avLst/>
              <a:gdLst/>
              <a:ahLst/>
              <a:cxnLst/>
              <a:rect l="l" t="t" r="r" b="b"/>
              <a:pathLst>
                <a:path w="551" h="2304" extrusionOk="0">
                  <a:moveTo>
                    <a:pt x="206" y="1"/>
                  </a:moveTo>
                  <a:cubicBezTo>
                    <a:pt x="103" y="1"/>
                    <a:pt x="0" y="69"/>
                    <a:pt x="0" y="207"/>
                  </a:cubicBezTo>
                  <a:lnTo>
                    <a:pt x="103" y="2097"/>
                  </a:lnTo>
                  <a:cubicBezTo>
                    <a:pt x="103" y="2235"/>
                    <a:pt x="215" y="2303"/>
                    <a:pt x="327" y="2303"/>
                  </a:cubicBezTo>
                  <a:cubicBezTo>
                    <a:pt x="438" y="2303"/>
                    <a:pt x="550" y="2235"/>
                    <a:pt x="550" y="2097"/>
                  </a:cubicBezTo>
                  <a:lnTo>
                    <a:pt x="413" y="207"/>
                  </a:lnTo>
                  <a:cubicBezTo>
                    <a:pt x="413" y="69"/>
                    <a:pt x="3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f88cafb577_5_1803"/>
            <p:cNvSpPr/>
            <p:nvPr/>
          </p:nvSpPr>
          <p:spPr>
            <a:xfrm>
              <a:off x="4820450" y="1134700"/>
              <a:ext cx="13775" cy="57600"/>
            </a:xfrm>
            <a:custGeom>
              <a:avLst/>
              <a:gdLst/>
              <a:ahLst/>
              <a:cxnLst/>
              <a:rect l="l" t="t" r="r" b="b"/>
              <a:pathLst>
                <a:path w="551" h="2304" extrusionOk="0">
                  <a:moveTo>
                    <a:pt x="327" y="1"/>
                  </a:moveTo>
                  <a:cubicBezTo>
                    <a:pt x="216" y="1"/>
                    <a:pt x="104" y="69"/>
                    <a:pt x="104" y="207"/>
                  </a:cubicBezTo>
                  <a:lnTo>
                    <a:pt x="1" y="2097"/>
                  </a:lnTo>
                  <a:cubicBezTo>
                    <a:pt x="1" y="2235"/>
                    <a:pt x="104" y="2303"/>
                    <a:pt x="207" y="2303"/>
                  </a:cubicBezTo>
                  <a:cubicBezTo>
                    <a:pt x="310" y="2303"/>
                    <a:pt x="413" y="2235"/>
                    <a:pt x="413" y="2097"/>
                  </a:cubicBezTo>
                  <a:lnTo>
                    <a:pt x="551" y="207"/>
                  </a:lnTo>
                  <a:cubicBezTo>
                    <a:pt x="551" y="69"/>
                    <a:pt x="439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f88cafb577_5_1803"/>
            <p:cNvSpPr/>
            <p:nvPr/>
          </p:nvSpPr>
          <p:spPr>
            <a:xfrm>
              <a:off x="4534825" y="1023450"/>
              <a:ext cx="132875" cy="54675"/>
            </a:xfrm>
            <a:custGeom>
              <a:avLst/>
              <a:gdLst/>
              <a:ahLst/>
              <a:cxnLst/>
              <a:rect l="l" t="t" r="r" b="b"/>
              <a:pathLst>
                <a:path w="5315" h="2187" extrusionOk="0">
                  <a:moveTo>
                    <a:pt x="3543" y="0"/>
                  </a:moveTo>
                  <a:cubicBezTo>
                    <a:pt x="2181" y="0"/>
                    <a:pt x="868" y="673"/>
                    <a:pt x="118" y="1873"/>
                  </a:cubicBezTo>
                  <a:cubicBezTo>
                    <a:pt x="0" y="2038"/>
                    <a:pt x="141" y="2186"/>
                    <a:pt x="285" y="2186"/>
                  </a:cubicBezTo>
                  <a:cubicBezTo>
                    <a:pt x="351" y="2186"/>
                    <a:pt x="419" y="2155"/>
                    <a:pt x="462" y="2079"/>
                  </a:cubicBezTo>
                  <a:lnTo>
                    <a:pt x="462" y="2113"/>
                  </a:lnTo>
                  <a:cubicBezTo>
                    <a:pt x="1177" y="1052"/>
                    <a:pt x="2336" y="452"/>
                    <a:pt x="3543" y="452"/>
                  </a:cubicBezTo>
                  <a:cubicBezTo>
                    <a:pt x="4017" y="452"/>
                    <a:pt x="4499" y="545"/>
                    <a:pt x="4964" y="739"/>
                  </a:cubicBezTo>
                  <a:cubicBezTo>
                    <a:pt x="4989" y="749"/>
                    <a:pt x="5012" y="754"/>
                    <a:pt x="5035" y="754"/>
                  </a:cubicBezTo>
                  <a:cubicBezTo>
                    <a:pt x="5229" y="754"/>
                    <a:pt x="5314" y="384"/>
                    <a:pt x="5067" y="292"/>
                  </a:cubicBezTo>
                  <a:cubicBezTo>
                    <a:pt x="4571" y="95"/>
                    <a:pt x="4053" y="0"/>
                    <a:pt x="3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f88cafb577_5_1803"/>
            <p:cNvSpPr/>
            <p:nvPr/>
          </p:nvSpPr>
          <p:spPr>
            <a:xfrm>
              <a:off x="4773900" y="1023925"/>
              <a:ext cx="132950" cy="54875"/>
            </a:xfrm>
            <a:custGeom>
              <a:avLst/>
              <a:gdLst/>
              <a:ahLst/>
              <a:cxnLst/>
              <a:rect l="l" t="t" r="r" b="b"/>
              <a:pathLst>
                <a:path w="5318" h="2195" extrusionOk="0">
                  <a:moveTo>
                    <a:pt x="1776" y="1"/>
                  </a:moveTo>
                  <a:cubicBezTo>
                    <a:pt x="1265" y="1"/>
                    <a:pt x="747" y="100"/>
                    <a:pt x="247" y="307"/>
                  </a:cubicBezTo>
                  <a:cubicBezTo>
                    <a:pt x="1" y="369"/>
                    <a:pt x="86" y="735"/>
                    <a:pt x="280" y="735"/>
                  </a:cubicBezTo>
                  <a:cubicBezTo>
                    <a:pt x="302" y="735"/>
                    <a:pt x="326" y="730"/>
                    <a:pt x="351" y="720"/>
                  </a:cubicBezTo>
                  <a:cubicBezTo>
                    <a:pt x="806" y="526"/>
                    <a:pt x="1284" y="433"/>
                    <a:pt x="1756" y="433"/>
                  </a:cubicBezTo>
                  <a:cubicBezTo>
                    <a:pt x="2959" y="433"/>
                    <a:pt x="4128" y="1033"/>
                    <a:pt x="4819" y="2094"/>
                  </a:cubicBezTo>
                  <a:cubicBezTo>
                    <a:pt x="4870" y="2166"/>
                    <a:pt x="4939" y="2195"/>
                    <a:pt x="5007" y="2195"/>
                  </a:cubicBezTo>
                  <a:cubicBezTo>
                    <a:pt x="5167" y="2195"/>
                    <a:pt x="5317" y="2033"/>
                    <a:pt x="5197" y="1888"/>
                  </a:cubicBezTo>
                  <a:cubicBezTo>
                    <a:pt x="4424" y="691"/>
                    <a:pt x="3126" y="1"/>
                    <a:pt x="1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f88cafb577_5_1803"/>
            <p:cNvSpPr/>
            <p:nvPr/>
          </p:nvSpPr>
          <p:spPr>
            <a:xfrm>
              <a:off x="4674875" y="1206725"/>
              <a:ext cx="93400" cy="37125"/>
            </a:xfrm>
            <a:custGeom>
              <a:avLst/>
              <a:gdLst/>
              <a:ahLst/>
              <a:cxnLst/>
              <a:rect l="l" t="t" r="r" b="b"/>
              <a:pathLst>
                <a:path w="3736" h="1485" extrusionOk="0">
                  <a:moveTo>
                    <a:pt x="3603" y="0"/>
                  </a:moveTo>
                  <a:cubicBezTo>
                    <a:pt x="3559" y="0"/>
                    <a:pt x="3513" y="23"/>
                    <a:pt x="3487" y="75"/>
                  </a:cubicBezTo>
                  <a:cubicBezTo>
                    <a:pt x="3199" y="861"/>
                    <a:pt x="2485" y="1283"/>
                    <a:pt x="1766" y="1283"/>
                  </a:cubicBezTo>
                  <a:cubicBezTo>
                    <a:pt x="1195" y="1283"/>
                    <a:pt x="621" y="1016"/>
                    <a:pt x="256" y="453"/>
                  </a:cubicBezTo>
                  <a:cubicBezTo>
                    <a:pt x="227" y="424"/>
                    <a:pt x="192" y="411"/>
                    <a:pt x="159" y="411"/>
                  </a:cubicBezTo>
                  <a:cubicBezTo>
                    <a:pt x="75" y="411"/>
                    <a:pt x="0" y="492"/>
                    <a:pt x="50" y="591"/>
                  </a:cubicBezTo>
                  <a:lnTo>
                    <a:pt x="50" y="556"/>
                  </a:lnTo>
                  <a:cubicBezTo>
                    <a:pt x="463" y="1185"/>
                    <a:pt x="1116" y="1485"/>
                    <a:pt x="1764" y="1485"/>
                  </a:cubicBezTo>
                  <a:cubicBezTo>
                    <a:pt x="2570" y="1485"/>
                    <a:pt x="3369" y="1020"/>
                    <a:pt x="3693" y="144"/>
                  </a:cubicBezTo>
                  <a:cubicBezTo>
                    <a:pt x="3735" y="59"/>
                    <a:pt x="3673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f88cafb577_5_1803"/>
            <p:cNvSpPr/>
            <p:nvPr/>
          </p:nvSpPr>
          <p:spPr>
            <a:xfrm>
              <a:off x="4675250" y="1039325"/>
              <a:ext cx="51575" cy="154750"/>
            </a:xfrm>
            <a:custGeom>
              <a:avLst/>
              <a:gdLst/>
              <a:ahLst/>
              <a:cxnLst/>
              <a:rect l="l" t="t" r="r" b="b"/>
              <a:pathLst>
                <a:path w="2063" h="6190" extrusionOk="0">
                  <a:moveTo>
                    <a:pt x="1513" y="1"/>
                  </a:moveTo>
                  <a:cubicBezTo>
                    <a:pt x="1461" y="1"/>
                    <a:pt x="1409" y="35"/>
                    <a:pt x="1409" y="104"/>
                  </a:cubicBezTo>
                  <a:cubicBezTo>
                    <a:pt x="1478" y="791"/>
                    <a:pt x="1616" y="1478"/>
                    <a:pt x="1650" y="2166"/>
                  </a:cubicBezTo>
                  <a:cubicBezTo>
                    <a:pt x="1684" y="3231"/>
                    <a:pt x="997" y="3541"/>
                    <a:pt x="585" y="4331"/>
                  </a:cubicBezTo>
                  <a:cubicBezTo>
                    <a:pt x="138" y="5087"/>
                    <a:pt x="516" y="5603"/>
                    <a:pt x="1066" y="6153"/>
                  </a:cubicBezTo>
                  <a:cubicBezTo>
                    <a:pt x="1092" y="6178"/>
                    <a:pt x="1122" y="6189"/>
                    <a:pt x="1151" y="6189"/>
                  </a:cubicBezTo>
                  <a:cubicBezTo>
                    <a:pt x="1238" y="6189"/>
                    <a:pt x="1315" y="6093"/>
                    <a:pt x="1238" y="6015"/>
                  </a:cubicBezTo>
                  <a:cubicBezTo>
                    <a:pt x="0" y="4778"/>
                    <a:pt x="1444" y="3953"/>
                    <a:pt x="1788" y="2888"/>
                  </a:cubicBezTo>
                  <a:cubicBezTo>
                    <a:pt x="2063" y="2028"/>
                    <a:pt x="1684" y="963"/>
                    <a:pt x="1616" y="104"/>
                  </a:cubicBezTo>
                  <a:cubicBezTo>
                    <a:pt x="1616" y="35"/>
                    <a:pt x="1564" y="1"/>
                    <a:pt x="1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f88cafb577_5_1803"/>
            <p:cNvSpPr/>
            <p:nvPr/>
          </p:nvSpPr>
          <p:spPr>
            <a:xfrm>
              <a:off x="4719625" y="1170850"/>
              <a:ext cx="19525" cy="17075"/>
            </a:xfrm>
            <a:custGeom>
              <a:avLst/>
              <a:gdLst/>
              <a:ahLst/>
              <a:cxnLst/>
              <a:rect l="l" t="t" r="r" b="b"/>
              <a:pathLst>
                <a:path w="781" h="683" extrusionOk="0">
                  <a:moveTo>
                    <a:pt x="601" y="1"/>
                  </a:moveTo>
                  <a:cubicBezTo>
                    <a:pt x="576" y="1"/>
                    <a:pt x="550" y="10"/>
                    <a:pt x="528" y="32"/>
                  </a:cubicBezTo>
                  <a:lnTo>
                    <a:pt x="81" y="479"/>
                  </a:lnTo>
                  <a:cubicBezTo>
                    <a:pt x="1" y="560"/>
                    <a:pt x="88" y="683"/>
                    <a:pt x="180" y="683"/>
                  </a:cubicBezTo>
                  <a:cubicBezTo>
                    <a:pt x="205" y="683"/>
                    <a:pt x="231" y="673"/>
                    <a:pt x="253" y="651"/>
                  </a:cubicBezTo>
                  <a:lnTo>
                    <a:pt x="700" y="204"/>
                  </a:lnTo>
                  <a:cubicBezTo>
                    <a:pt x="781" y="124"/>
                    <a:pt x="693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f88cafb577_5_1803"/>
            <p:cNvSpPr/>
            <p:nvPr/>
          </p:nvSpPr>
          <p:spPr>
            <a:xfrm>
              <a:off x="4395125" y="729300"/>
              <a:ext cx="446850" cy="413150"/>
            </a:xfrm>
            <a:custGeom>
              <a:avLst/>
              <a:gdLst/>
              <a:ahLst/>
              <a:cxnLst/>
              <a:rect l="l" t="t" r="r" b="b"/>
              <a:pathLst>
                <a:path w="17874" h="16526" extrusionOk="0">
                  <a:moveTo>
                    <a:pt x="12749" y="0"/>
                  </a:moveTo>
                  <a:cubicBezTo>
                    <a:pt x="9977" y="0"/>
                    <a:pt x="7221" y="942"/>
                    <a:pt x="4984" y="2778"/>
                  </a:cubicBezTo>
                  <a:cubicBezTo>
                    <a:pt x="1444" y="5871"/>
                    <a:pt x="1" y="10752"/>
                    <a:pt x="1272" y="15289"/>
                  </a:cubicBezTo>
                  <a:lnTo>
                    <a:pt x="1582" y="16526"/>
                  </a:lnTo>
                  <a:cubicBezTo>
                    <a:pt x="1376" y="15117"/>
                    <a:pt x="1754" y="13708"/>
                    <a:pt x="2682" y="12642"/>
                  </a:cubicBezTo>
                  <a:cubicBezTo>
                    <a:pt x="3575" y="11577"/>
                    <a:pt x="4709" y="10717"/>
                    <a:pt x="5947" y="10099"/>
                  </a:cubicBezTo>
                  <a:cubicBezTo>
                    <a:pt x="8215" y="8896"/>
                    <a:pt x="10655" y="8037"/>
                    <a:pt x="12855" y="6731"/>
                  </a:cubicBezTo>
                  <a:cubicBezTo>
                    <a:pt x="15055" y="5424"/>
                    <a:pt x="17117" y="3603"/>
                    <a:pt x="17873" y="1128"/>
                  </a:cubicBezTo>
                  <a:cubicBezTo>
                    <a:pt x="16241" y="372"/>
                    <a:pt x="14492" y="0"/>
                    <a:pt x="12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f88cafb577_5_1803"/>
            <p:cNvSpPr/>
            <p:nvPr/>
          </p:nvSpPr>
          <p:spPr>
            <a:xfrm>
              <a:off x="4792100" y="749750"/>
              <a:ext cx="260375" cy="366075"/>
            </a:xfrm>
            <a:custGeom>
              <a:avLst/>
              <a:gdLst/>
              <a:ahLst/>
              <a:cxnLst/>
              <a:rect l="l" t="t" r="r" b="b"/>
              <a:pathLst>
                <a:path w="10415" h="14643" extrusionOk="0">
                  <a:moveTo>
                    <a:pt x="722" y="1"/>
                  </a:moveTo>
                  <a:cubicBezTo>
                    <a:pt x="1" y="2407"/>
                    <a:pt x="1032" y="5019"/>
                    <a:pt x="2647" y="6978"/>
                  </a:cubicBezTo>
                  <a:cubicBezTo>
                    <a:pt x="4262" y="8903"/>
                    <a:pt x="6393" y="10312"/>
                    <a:pt x="8318" y="11893"/>
                  </a:cubicBezTo>
                  <a:cubicBezTo>
                    <a:pt x="9177" y="12615"/>
                    <a:pt x="10071" y="13543"/>
                    <a:pt x="9933" y="14642"/>
                  </a:cubicBezTo>
                  <a:cubicBezTo>
                    <a:pt x="10415" y="12133"/>
                    <a:pt x="9727" y="9590"/>
                    <a:pt x="8971" y="7184"/>
                  </a:cubicBezTo>
                  <a:cubicBezTo>
                    <a:pt x="8456" y="5569"/>
                    <a:pt x="7837" y="3885"/>
                    <a:pt x="6565" y="2751"/>
                  </a:cubicBezTo>
                  <a:cubicBezTo>
                    <a:pt x="5019" y="1341"/>
                    <a:pt x="2853" y="1032"/>
                    <a:pt x="791" y="723"/>
                  </a:cubicBez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f88cafb577_5_1803"/>
            <p:cNvSpPr/>
            <p:nvPr/>
          </p:nvSpPr>
          <p:spPr>
            <a:xfrm>
              <a:off x="4011900" y="1768825"/>
              <a:ext cx="1431525" cy="1009625"/>
            </a:xfrm>
            <a:custGeom>
              <a:avLst/>
              <a:gdLst/>
              <a:ahLst/>
              <a:cxnLst/>
              <a:rect l="l" t="t" r="r" b="b"/>
              <a:pathLst>
                <a:path w="57261" h="40385" extrusionOk="0">
                  <a:moveTo>
                    <a:pt x="1" y="0"/>
                  </a:moveTo>
                  <a:lnTo>
                    <a:pt x="1" y="40385"/>
                  </a:lnTo>
                  <a:lnTo>
                    <a:pt x="57261" y="40385"/>
                  </a:lnTo>
                  <a:lnTo>
                    <a:pt x="5726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f88cafb577_5_1803"/>
            <p:cNvSpPr/>
            <p:nvPr/>
          </p:nvSpPr>
          <p:spPr>
            <a:xfrm>
              <a:off x="4119325" y="1707525"/>
              <a:ext cx="197650" cy="196225"/>
            </a:xfrm>
            <a:custGeom>
              <a:avLst/>
              <a:gdLst/>
              <a:ahLst/>
              <a:cxnLst/>
              <a:rect l="l" t="t" r="r" b="b"/>
              <a:pathLst>
                <a:path w="7906" h="7849" extrusionOk="0">
                  <a:moveTo>
                    <a:pt x="5262" y="0"/>
                  </a:moveTo>
                  <a:cubicBezTo>
                    <a:pt x="5208" y="0"/>
                    <a:pt x="5150" y="4"/>
                    <a:pt x="5087" y="12"/>
                  </a:cubicBezTo>
                  <a:cubicBezTo>
                    <a:pt x="4709" y="46"/>
                    <a:pt x="4365" y="218"/>
                    <a:pt x="4124" y="493"/>
                  </a:cubicBezTo>
                  <a:cubicBezTo>
                    <a:pt x="3967" y="257"/>
                    <a:pt x="3690" y="102"/>
                    <a:pt x="3400" y="102"/>
                  </a:cubicBezTo>
                  <a:cubicBezTo>
                    <a:pt x="3310" y="102"/>
                    <a:pt x="3218" y="117"/>
                    <a:pt x="3128" y="150"/>
                  </a:cubicBezTo>
                  <a:cubicBezTo>
                    <a:pt x="2784" y="218"/>
                    <a:pt x="2475" y="424"/>
                    <a:pt x="2269" y="734"/>
                  </a:cubicBezTo>
                  <a:cubicBezTo>
                    <a:pt x="2046" y="480"/>
                    <a:pt x="1743" y="358"/>
                    <a:pt x="1440" y="358"/>
                  </a:cubicBezTo>
                  <a:cubicBezTo>
                    <a:pt x="1088" y="358"/>
                    <a:pt x="737" y="523"/>
                    <a:pt x="516" y="837"/>
                  </a:cubicBezTo>
                  <a:cubicBezTo>
                    <a:pt x="275" y="1249"/>
                    <a:pt x="138" y="1662"/>
                    <a:pt x="69" y="2143"/>
                  </a:cubicBezTo>
                  <a:cubicBezTo>
                    <a:pt x="0" y="3037"/>
                    <a:pt x="69" y="3965"/>
                    <a:pt x="241" y="4893"/>
                  </a:cubicBezTo>
                  <a:cubicBezTo>
                    <a:pt x="294" y="5236"/>
                    <a:pt x="611" y="5986"/>
                    <a:pt x="989" y="5986"/>
                  </a:cubicBezTo>
                  <a:cubicBezTo>
                    <a:pt x="1102" y="5986"/>
                    <a:pt x="1221" y="5918"/>
                    <a:pt x="1341" y="5752"/>
                  </a:cubicBezTo>
                  <a:cubicBezTo>
                    <a:pt x="1547" y="5442"/>
                    <a:pt x="1444" y="5064"/>
                    <a:pt x="1478" y="4721"/>
                  </a:cubicBezTo>
                  <a:cubicBezTo>
                    <a:pt x="1512" y="4377"/>
                    <a:pt x="1512" y="3930"/>
                    <a:pt x="1547" y="3552"/>
                  </a:cubicBezTo>
                  <a:cubicBezTo>
                    <a:pt x="1581" y="3518"/>
                    <a:pt x="1581" y="3483"/>
                    <a:pt x="1581" y="3415"/>
                  </a:cubicBezTo>
                  <a:cubicBezTo>
                    <a:pt x="1615" y="3312"/>
                    <a:pt x="1615" y="3174"/>
                    <a:pt x="1650" y="3071"/>
                  </a:cubicBezTo>
                  <a:cubicBezTo>
                    <a:pt x="1650" y="3002"/>
                    <a:pt x="1787" y="2796"/>
                    <a:pt x="1787" y="2796"/>
                  </a:cubicBezTo>
                  <a:cubicBezTo>
                    <a:pt x="1856" y="3518"/>
                    <a:pt x="1925" y="4239"/>
                    <a:pt x="2062" y="4927"/>
                  </a:cubicBezTo>
                  <a:cubicBezTo>
                    <a:pt x="2165" y="5442"/>
                    <a:pt x="2303" y="5924"/>
                    <a:pt x="2475" y="6370"/>
                  </a:cubicBezTo>
                  <a:cubicBezTo>
                    <a:pt x="2623" y="6767"/>
                    <a:pt x="2897" y="7146"/>
                    <a:pt x="3245" y="7146"/>
                  </a:cubicBezTo>
                  <a:cubicBezTo>
                    <a:pt x="3379" y="7146"/>
                    <a:pt x="3524" y="7089"/>
                    <a:pt x="3678" y="6955"/>
                  </a:cubicBezTo>
                  <a:cubicBezTo>
                    <a:pt x="3850" y="6817"/>
                    <a:pt x="3850" y="6645"/>
                    <a:pt x="3815" y="6405"/>
                  </a:cubicBezTo>
                  <a:cubicBezTo>
                    <a:pt x="3678" y="5167"/>
                    <a:pt x="3471" y="3896"/>
                    <a:pt x="3678" y="2693"/>
                  </a:cubicBezTo>
                  <a:lnTo>
                    <a:pt x="3678" y="2693"/>
                  </a:lnTo>
                  <a:cubicBezTo>
                    <a:pt x="3746" y="3415"/>
                    <a:pt x="3850" y="4171"/>
                    <a:pt x="3987" y="4893"/>
                  </a:cubicBezTo>
                  <a:cubicBezTo>
                    <a:pt x="4124" y="5477"/>
                    <a:pt x="4262" y="6061"/>
                    <a:pt x="4468" y="6645"/>
                  </a:cubicBezTo>
                  <a:cubicBezTo>
                    <a:pt x="4606" y="7092"/>
                    <a:pt x="4778" y="7848"/>
                    <a:pt x="5396" y="7848"/>
                  </a:cubicBezTo>
                  <a:cubicBezTo>
                    <a:pt x="5671" y="7780"/>
                    <a:pt x="5912" y="7573"/>
                    <a:pt x="5946" y="7264"/>
                  </a:cubicBezTo>
                  <a:cubicBezTo>
                    <a:pt x="5980" y="6989"/>
                    <a:pt x="5980" y="6714"/>
                    <a:pt x="5912" y="6405"/>
                  </a:cubicBezTo>
                  <a:cubicBezTo>
                    <a:pt x="5740" y="5511"/>
                    <a:pt x="5671" y="4618"/>
                    <a:pt x="5671" y="3724"/>
                  </a:cubicBezTo>
                  <a:cubicBezTo>
                    <a:pt x="5671" y="3380"/>
                    <a:pt x="5740" y="3002"/>
                    <a:pt x="5774" y="2658"/>
                  </a:cubicBezTo>
                  <a:cubicBezTo>
                    <a:pt x="5806" y="2498"/>
                    <a:pt x="5899" y="2367"/>
                    <a:pt x="5910" y="2210"/>
                  </a:cubicBezTo>
                  <a:lnTo>
                    <a:pt x="5910" y="2210"/>
                  </a:lnTo>
                  <a:cubicBezTo>
                    <a:pt x="5878" y="3093"/>
                    <a:pt x="5914" y="3975"/>
                    <a:pt x="6084" y="4824"/>
                  </a:cubicBezTo>
                  <a:cubicBezTo>
                    <a:pt x="6187" y="5339"/>
                    <a:pt x="6393" y="6748"/>
                    <a:pt x="7012" y="6852"/>
                  </a:cubicBezTo>
                  <a:cubicBezTo>
                    <a:pt x="7036" y="6855"/>
                    <a:pt x="7061" y="6857"/>
                    <a:pt x="7085" y="6857"/>
                  </a:cubicBezTo>
                  <a:cubicBezTo>
                    <a:pt x="7300" y="6857"/>
                    <a:pt x="7503" y="6724"/>
                    <a:pt x="7596" y="6508"/>
                  </a:cubicBezTo>
                  <a:cubicBezTo>
                    <a:pt x="7699" y="6267"/>
                    <a:pt x="7733" y="6027"/>
                    <a:pt x="7733" y="5752"/>
                  </a:cubicBezTo>
                  <a:cubicBezTo>
                    <a:pt x="7802" y="4274"/>
                    <a:pt x="7871" y="2796"/>
                    <a:pt x="7905" y="1318"/>
                  </a:cubicBezTo>
                  <a:cubicBezTo>
                    <a:pt x="7905" y="628"/>
                    <a:pt x="7444" y="255"/>
                    <a:pt x="6942" y="255"/>
                  </a:cubicBezTo>
                  <a:cubicBezTo>
                    <a:pt x="6668" y="255"/>
                    <a:pt x="6383" y="366"/>
                    <a:pt x="6152" y="596"/>
                  </a:cubicBezTo>
                  <a:cubicBezTo>
                    <a:pt x="5878" y="231"/>
                    <a:pt x="5685" y="0"/>
                    <a:pt x="5262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f88cafb577_5_1803"/>
            <p:cNvSpPr/>
            <p:nvPr/>
          </p:nvSpPr>
          <p:spPr>
            <a:xfrm>
              <a:off x="5280150" y="2273600"/>
              <a:ext cx="202800" cy="202600"/>
            </a:xfrm>
            <a:custGeom>
              <a:avLst/>
              <a:gdLst/>
              <a:ahLst/>
              <a:cxnLst/>
              <a:rect l="l" t="t" r="r" b="b"/>
              <a:pathLst>
                <a:path w="8112" h="8104" extrusionOk="0">
                  <a:moveTo>
                    <a:pt x="6307" y="0"/>
                  </a:moveTo>
                  <a:cubicBezTo>
                    <a:pt x="6236" y="0"/>
                    <a:pt x="6162" y="6"/>
                    <a:pt x="6084" y="19"/>
                  </a:cubicBezTo>
                  <a:cubicBezTo>
                    <a:pt x="4641" y="225"/>
                    <a:pt x="3163" y="534"/>
                    <a:pt x="1719" y="775"/>
                  </a:cubicBezTo>
                  <a:cubicBezTo>
                    <a:pt x="1479" y="775"/>
                    <a:pt x="1238" y="878"/>
                    <a:pt x="997" y="1015"/>
                  </a:cubicBezTo>
                  <a:cubicBezTo>
                    <a:pt x="791" y="1118"/>
                    <a:pt x="654" y="1393"/>
                    <a:pt x="722" y="1634"/>
                  </a:cubicBezTo>
                  <a:cubicBezTo>
                    <a:pt x="929" y="2218"/>
                    <a:pt x="2338" y="2253"/>
                    <a:pt x="2888" y="2287"/>
                  </a:cubicBezTo>
                  <a:cubicBezTo>
                    <a:pt x="3031" y="2293"/>
                    <a:pt x="3175" y="2296"/>
                    <a:pt x="3320" y="2296"/>
                  </a:cubicBezTo>
                  <a:cubicBezTo>
                    <a:pt x="4044" y="2296"/>
                    <a:pt x="4784" y="2224"/>
                    <a:pt x="5500" y="2081"/>
                  </a:cubicBezTo>
                  <a:lnTo>
                    <a:pt x="5500" y="2081"/>
                  </a:lnTo>
                  <a:cubicBezTo>
                    <a:pt x="5362" y="2115"/>
                    <a:pt x="5190" y="2253"/>
                    <a:pt x="5053" y="2287"/>
                  </a:cubicBezTo>
                  <a:cubicBezTo>
                    <a:pt x="4709" y="2390"/>
                    <a:pt x="4366" y="2459"/>
                    <a:pt x="4022" y="2528"/>
                  </a:cubicBezTo>
                  <a:cubicBezTo>
                    <a:pt x="3339" y="2633"/>
                    <a:pt x="2637" y="2677"/>
                    <a:pt x="1944" y="2677"/>
                  </a:cubicBezTo>
                  <a:cubicBezTo>
                    <a:pt x="1731" y="2677"/>
                    <a:pt x="1518" y="2673"/>
                    <a:pt x="1307" y="2665"/>
                  </a:cubicBezTo>
                  <a:cubicBezTo>
                    <a:pt x="1233" y="2656"/>
                    <a:pt x="1157" y="2652"/>
                    <a:pt x="1080" y="2652"/>
                  </a:cubicBezTo>
                  <a:cubicBezTo>
                    <a:pt x="868" y="2652"/>
                    <a:pt x="649" y="2683"/>
                    <a:pt x="447" y="2734"/>
                  </a:cubicBezTo>
                  <a:cubicBezTo>
                    <a:pt x="172" y="2837"/>
                    <a:pt x="1" y="3077"/>
                    <a:pt x="1" y="3352"/>
                  </a:cubicBezTo>
                  <a:cubicBezTo>
                    <a:pt x="1" y="3971"/>
                    <a:pt x="826" y="4040"/>
                    <a:pt x="1307" y="4143"/>
                  </a:cubicBezTo>
                  <a:cubicBezTo>
                    <a:pt x="1891" y="4246"/>
                    <a:pt x="2475" y="4315"/>
                    <a:pt x="3094" y="4349"/>
                  </a:cubicBezTo>
                  <a:cubicBezTo>
                    <a:pt x="3455" y="4384"/>
                    <a:pt x="3824" y="4401"/>
                    <a:pt x="4194" y="4401"/>
                  </a:cubicBezTo>
                  <a:cubicBezTo>
                    <a:pt x="4563" y="4401"/>
                    <a:pt x="4933" y="4384"/>
                    <a:pt x="5294" y="4349"/>
                  </a:cubicBezTo>
                  <a:lnTo>
                    <a:pt x="5294" y="4349"/>
                  </a:lnTo>
                  <a:cubicBezTo>
                    <a:pt x="4125" y="4727"/>
                    <a:pt x="2853" y="4693"/>
                    <a:pt x="1616" y="4727"/>
                  </a:cubicBezTo>
                  <a:cubicBezTo>
                    <a:pt x="1375" y="4727"/>
                    <a:pt x="1204" y="4762"/>
                    <a:pt x="1066" y="4933"/>
                  </a:cubicBezTo>
                  <a:cubicBezTo>
                    <a:pt x="688" y="5552"/>
                    <a:pt x="1238" y="5930"/>
                    <a:pt x="1822" y="6068"/>
                  </a:cubicBezTo>
                  <a:cubicBezTo>
                    <a:pt x="2303" y="6171"/>
                    <a:pt x="2785" y="6239"/>
                    <a:pt x="3300" y="6274"/>
                  </a:cubicBezTo>
                  <a:cubicBezTo>
                    <a:pt x="3661" y="6291"/>
                    <a:pt x="4022" y="6300"/>
                    <a:pt x="4383" y="6300"/>
                  </a:cubicBezTo>
                  <a:cubicBezTo>
                    <a:pt x="4743" y="6300"/>
                    <a:pt x="5104" y="6291"/>
                    <a:pt x="5464" y="6274"/>
                  </a:cubicBezTo>
                  <a:lnTo>
                    <a:pt x="5464" y="6274"/>
                  </a:lnTo>
                  <a:cubicBezTo>
                    <a:pt x="5426" y="6277"/>
                    <a:pt x="5224" y="6412"/>
                    <a:pt x="5190" y="6446"/>
                  </a:cubicBezTo>
                  <a:cubicBezTo>
                    <a:pt x="5087" y="6480"/>
                    <a:pt x="4984" y="6514"/>
                    <a:pt x="4847" y="6549"/>
                  </a:cubicBezTo>
                  <a:lnTo>
                    <a:pt x="4709" y="6583"/>
                  </a:lnTo>
                  <a:cubicBezTo>
                    <a:pt x="4331" y="6686"/>
                    <a:pt x="3884" y="6755"/>
                    <a:pt x="3541" y="6824"/>
                  </a:cubicBezTo>
                  <a:cubicBezTo>
                    <a:pt x="3197" y="6892"/>
                    <a:pt x="2853" y="6858"/>
                    <a:pt x="2578" y="7099"/>
                  </a:cubicBezTo>
                  <a:cubicBezTo>
                    <a:pt x="1925" y="7717"/>
                    <a:pt x="3094" y="8095"/>
                    <a:pt x="3575" y="8095"/>
                  </a:cubicBezTo>
                  <a:cubicBezTo>
                    <a:pt x="3726" y="8101"/>
                    <a:pt x="3876" y="8104"/>
                    <a:pt x="4027" y="8104"/>
                  </a:cubicBezTo>
                  <a:cubicBezTo>
                    <a:pt x="4803" y="8104"/>
                    <a:pt x="5576" y="8028"/>
                    <a:pt x="6325" y="7855"/>
                  </a:cubicBezTo>
                  <a:cubicBezTo>
                    <a:pt x="6771" y="7752"/>
                    <a:pt x="7184" y="7546"/>
                    <a:pt x="7562" y="7271"/>
                  </a:cubicBezTo>
                  <a:cubicBezTo>
                    <a:pt x="8112" y="6755"/>
                    <a:pt x="8043" y="5896"/>
                    <a:pt x="7424" y="5518"/>
                  </a:cubicBezTo>
                  <a:cubicBezTo>
                    <a:pt x="7699" y="5277"/>
                    <a:pt x="7871" y="4933"/>
                    <a:pt x="7906" y="4590"/>
                  </a:cubicBezTo>
                  <a:cubicBezTo>
                    <a:pt x="7974" y="4177"/>
                    <a:pt x="7768" y="3799"/>
                    <a:pt x="7390" y="3627"/>
                  </a:cubicBezTo>
                  <a:cubicBezTo>
                    <a:pt x="7665" y="3352"/>
                    <a:pt x="7803" y="2974"/>
                    <a:pt x="7768" y="2596"/>
                  </a:cubicBezTo>
                  <a:cubicBezTo>
                    <a:pt x="7768" y="2081"/>
                    <a:pt x="7459" y="1909"/>
                    <a:pt x="7046" y="1668"/>
                  </a:cubicBezTo>
                  <a:cubicBezTo>
                    <a:pt x="7556" y="967"/>
                    <a:pt x="7209" y="0"/>
                    <a:pt x="6307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gf88cafb577_5_1803"/>
          <p:cNvGrpSpPr/>
          <p:nvPr/>
        </p:nvGrpSpPr>
        <p:grpSpPr>
          <a:xfrm>
            <a:off x="4774260" y="2107911"/>
            <a:ext cx="560939" cy="405009"/>
            <a:chOff x="4919396" y="1877501"/>
            <a:chExt cx="35840" cy="36976"/>
          </a:xfrm>
        </p:grpSpPr>
        <p:sp>
          <p:nvSpPr>
            <p:cNvPr id="823" name="Google Shape;823;gf88cafb577_5_1803"/>
            <p:cNvSpPr/>
            <p:nvPr/>
          </p:nvSpPr>
          <p:spPr>
            <a:xfrm>
              <a:off x="4919396" y="1877501"/>
              <a:ext cx="17521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f88cafb577_5_1803"/>
            <p:cNvSpPr/>
            <p:nvPr/>
          </p:nvSpPr>
          <p:spPr>
            <a:xfrm>
              <a:off x="4937992" y="1877502"/>
              <a:ext cx="17244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gf88cafb577_5_1803"/>
          <p:cNvSpPr/>
          <p:nvPr/>
        </p:nvSpPr>
        <p:spPr>
          <a:xfrm>
            <a:off x="3932600" y="3543400"/>
            <a:ext cx="1356078" cy="405018"/>
          </a:xfrm>
          <a:custGeom>
            <a:avLst/>
            <a:gdLst/>
            <a:ahLst/>
            <a:cxnLst/>
            <a:rect l="l" t="t" r="r" b="b"/>
            <a:pathLst>
              <a:path w="75390" h="18598" extrusionOk="0">
                <a:moveTo>
                  <a:pt x="75063" y="2357"/>
                </a:moveTo>
                <a:cubicBezTo>
                  <a:pt x="75289" y="3209"/>
                  <a:pt x="75389" y="4086"/>
                  <a:pt x="75364" y="4963"/>
                </a:cubicBezTo>
                <a:cubicBezTo>
                  <a:pt x="75314" y="7018"/>
                  <a:pt x="75264" y="9074"/>
                  <a:pt x="75239" y="11129"/>
                </a:cubicBezTo>
                <a:cubicBezTo>
                  <a:pt x="75189" y="12632"/>
                  <a:pt x="75063" y="14111"/>
                  <a:pt x="74838" y="15615"/>
                </a:cubicBezTo>
                <a:cubicBezTo>
                  <a:pt x="74788" y="16116"/>
                  <a:pt x="74713" y="16617"/>
                  <a:pt x="74637" y="17144"/>
                </a:cubicBezTo>
                <a:cubicBezTo>
                  <a:pt x="74562" y="17194"/>
                  <a:pt x="74487" y="17269"/>
                  <a:pt x="74437" y="17319"/>
                </a:cubicBezTo>
                <a:cubicBezTo>
                  <a:pt x="73810" y="18021"/>
                  <a:pt x="73008" y="18021"/>
                  <a:pt x="72181" y="18021"/>
                </a:cubicBezTo>
                <a:cubicBezTo>
                  <a:pt x="71154" y="17996"/>
                  <a:pt x="70126" y="17971"/>
                  <a:pt x="69099" y="17896"/>
                </a:cubicBezTo>
                <a:cubicBezTo>
                  <a:pt x="68221" y="17846"/>
                  <a:pt x="67319" y="17921"/>
                  <a:pt x="66467" y="18096"/>
                </a:cubicBezTo>
                <a:cubicBezTo>
                  <a:pt x="64988" y="18347"/>
                  <a:pt x="63484" y="18497"/>
                  <a:pt x="61981" y="18547"/>
                </a:cubicBezTo>
                <a:cubicBezTo>
                  <a:pt x="60176" y="18597"/>
                  <a:pt x="58372" y="18447"/>
                  <a:pt x="56567" y="18397"/>
                </a:cubicBezTo>
                <a:cubicBezTo>
                  <a:pt x="55464" y="18347"/>
                  <a:pt x="54387" y="18447"/>
                  <a:pt x="53309" y="18522"/>
                </a:cubicBezTo>
                <a:cubicBezTo>
                  <a:pt x="52858" y="18547"/>
                  <a:pt x="52432" y="18597"/>
                  <a:pt x="51981" y="18572"/>
                </a:cubicBezTo>
                <a:cubicBezTo>
                  <a:pt x="47795" y="18422"/>
                  <a:pt x="43635" y="18272"/>
                  <a:pt x="39474" y="18096"/>
                </a:cubicBezTo>
                <a:cubicBezTo>
                  <a:pt x="38898" y="18071"/>
                  <a:pt x="38322" y="17996"/>
                  <a:pt x="37745" y="17921"/>
                </a:cubicBezTo>
                <a:cubicBezTo>
                  <a:pt x="37093" y="17846"/>
                  <a:pt x="36467" y="17745"/>
                  <a:pt x="35815" y="17720"/>
                </a:cubicBezTo>
                <a:cubicBezTo>
                  <a:pt x="34036" y="17620"/>
                  <a:pt x="32256" y="17520"/>
                  <a:pt x="30477" y="17495"/>
                </a:cubicBezTo>
                <a:cubicBezTo>
                  <a:pt x="27795" y="17470"/>
                  <a:pt x="25088" y="17319"/>
                  <a:pt x="22407" y="17244"/>
                </a:cubicBezTo>
                <a:cubicBezTo>
                  <a:pt x="21956" y="17244"/>
                  <a:pt x="21504" y="17294"/>
                  <a:pt x="21078" y="17319"/>
                </a:cubicBezTo>
                <a:cubicBezTo>
                  <a:pt x="20803" y="17319"/>
                  <a:pt x="20527" y="17344"/>
                  <a:pt x="20251" y="17319"/>
                </a:cubicBezTo>
                <a:cubicBezTo>
                  <a:pt x="17971" y="17244"/>
                  <a:pt x="15690" y="17144"/>
                  <a:pt x="13384" y="17069"/>
                </a:cubicBezTo>
                <a:cubicBezTo>
                  <a:pt x="12883" y="17069"/>
                  <a:pt x="12382" y="17119"/>
                  <a:pt x="11855" y="17144"/>
                </a:cubicBezTo>
                <a:cubicBezTo>
                  <a:pt x="11580" y="17169"/>
                  <a:pt x="11304" y="17194"/>
                  <a:pt x="11053" y="17194"/>
                </a:cubicBezTo>
                <a:cubicBezTo>
                  <a:pt x="9976" y="17144"/>
                  <a:pt x="8923" y="17219"/>
                  <a:pt x="7895" y="17445"/>
                </a:cubicBezTo>
                <a:cubicBezTo>
                  <a:pt x="7494" y="17545"/>
                  <a:pt x="7068" y="17595"/>
                  <a:pt x="6667" y="17570"/>
                </a:cubicBezTo>
                <a:cubicBezTo>
                  <a:pt x="5665" y="17495"/>
                  <a:pt x="4687" y="17695"/>
                  <a:pt x="3710" y="17795"/>
                </a:cubicBezTo>
                <a:cubicBezTo>
                  <a:pt x="3409" y="17820"/>
                  <a:pt x="3108" y="17820"/>
                  <a:pt x="2808" y="17795"/>
                </a:cubicBezTo>
                <a:cubicBezTo>
                  <a:pt x="2056" y="17795"/>
                  <a:pt x="1555" y="17294"/>
                  <a:pt x="1003" y="16968"/>
                </a:cubicBezTo>
                <a:cubicBezTo>
                  <a:pt x="702" y="16768"/>
                  <a:pt x="552" y="16442"/>
                  <a:pt x="577" y="16091"/>
                </a:cubicBezTo>
                <a:cubicBezTo>
                  <a:pt x="577" y="15815"/>
                  <a:pt x="577" y="15540"/>
                  <a:pt x="627" y="15264"/>
                </a:cubicBezTo>
                <a:cubicBezTo>
                  <a:pt x="652" y="15114"/>
                  <a:pt x="727" y="14913"/>
                  <a:pt x="677" y="14763"/>
                </a:cubicBezTo>
                <a:cubicBezTo>
                  <a:pt x="427" y="13936"/>
                  <a:pt x="602" y="13059"/>
                  <a:pt x="602" y="12231"/>
                </a:cubicBezTo>
                <a:cubicBezTo>
                  <a:pt x="627" y="11530"/>
                  <a:pt x="602" y="10853"/>
                  <a:pt x="527" y="10176"/>
                </a:cubicBezTo>
                <a:cubicBezTo>
                  <a:pt x="477" y="9775"/>
                  <a:pt x="452" y="9374"/>
                  <a:pt x="477" y="8948"/>
                </a:cubicBezTo>
                <a:cubicBezTo>
                  <a:pt x="502" y="7921"/>
                  <a:pt x="602" y="6893"/>
                  <a:pt x="377" y="5891"/>
                </a:cubicBezTo>
                <a:cubicBezTo>
                  <a:pt x="352" y="5715"/>
                  <a:pt x="352" y="5540"/>
                  <a:pt x="377" y="5389"/>
                </a:cubicBezTo>
                <a:cubicBezTo>
                  <a:pt x="452" y="4738"/>
                  <a:pt x="377" y="4086"/>
                  <a:pt x="176" y="3459"/>
                </a:cubicBezTo>
                <a:cubicBezTo>
                  <a:pt x="1" y="2983"/>
                  <a:pt x="51" y="2457"/>
                  <a:pt x="301" y="2031"/>
                </a:cubicBezTo>
                <a:cubicBezTo>
                  <a:pt x="1103" y="2006"/>
                  <a:pt x="1880" y="1830"/>
                  <a:pt x="2707" y="1855"/>
                </a:cubicBezTo>
                <a:cubicBezTo>
                  <a:pt x="3359" y="1830"/>
                  <a:pt x="4011" y="1755"/>
                  <a:pt x="4637" y="1630"/>
                </a:cubicBezTo>
                <a:cubicBezTo>
                  <a:pt x="5013" y="1580"/>
                  <a:pt x="5389" y="1555"/>
                  <a:pt x="5765" y="1530"/>
                </a:cubicBezTo>
                <a:cubicBezTo>
                  <a:pt x="6542" y="1580"/>
                  <a:pt x="7319" y="1530"/>
                  <a:pt x="8096" y="1429"/>
                </a:cubicBezTo>
                <a:cubicBezTo>
                  <a:pt x="8748" y="1329"/>
                  <a:pt x="9449" y="1454"/>
                  <a:pt x="10151" y="1480"/>
                </a:cubicBezTo>
                <a:cubicBezTo>
                  <a:pt x="10627" y="1505"/>
                  <a:pt x="11103" y="1480"/>
                  <a:pt x="11555" y="1379"/>
                </a:cubicBezTo>
                <a:cubicBezTo>
                  <a:pt x="11930" y="1304"/>
                  <a:pt x="12306" y="1304"/>
                  <a:pt x="12682" y="1329"/>
                </a:cubicBezTo>
                <a:cubicBezTo>
                  <a:pt x="13259" y="1379"/>
                  <a:pt x="13835" y="1304"/>
                  <a:pt x="14387" y="1104"/>
                </a:cubicBezTo>
                <a:cubicBezTo>
                  <a:pt x="14612" y="1028"/>
                  <a:pt x="14863" y="978"/>
                  <a:pt x="15088" y="978"/>
                </a:cubicBezTo>
                <a:cubicBezTo>
                  <a:pt x="16392" y="903"/>
                  <a:pt x="17695" y="853"/>
                  <a:pt x="18973" y="803"/>
                </a:cubicBezTo>
                <a:lnTo>
                  <a:pt x="19600" y="803"/>
                </a:lnTo>
                <a:cubicBezTo>
                  <a:pt x="22983" y="477"/>
                  <a:pt x="26367" y="427"/>
                  <a:pt x="29725" y="251"/>
                </a:cubicBezTo>
                <a:cubicBezTo>
                  <a:pt x="34512" y="1"/>
                  <a:pt x="39299" y="76"/>
                  <a:pt x="44086" y="277"/>
                </a:cubicBezTo>
                <a:cubicBezTo>
                  <a:pt x="47745" y="427"/>
                  <a:pt x="51404" y="552"/>
                  <a:pt x="55063" y="753"/>
                </a:cubicBezTo>
                <a:cubicBezTo>
                  <a:pt x="57469" y="878"/>
                  <a:pt x="59900" y="1129"/>
                  <a:pt x="62307" y="1329"/>
                </a:cubicBezTo>
                <a:cubicBezTo>
                  <a:pt x="64387" y="1480"/>
                  <a:pt x="66467" y="1680"/>
                  <a:pt x="68547" y="1755"/>
                </a:cubicBezTo>
                <a:cubicBezTo>
                  <a:pt x="70627" y="1830"/>
                  <a:pt x="72708" y="2106"/>
                  <a:pt x="74788" y="2231"/>
                </a:cubicBezTo>
                <a:cubicBezTo>
                  <a:pt x="74888" y="2256"/>
                  <a:pt x="74988" y="2307"/>
                  <a:pt x="75063" y="2357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000">
                <a:solidFill>
                  <a:srgbClr val="0C343D"/>
                </a:solidFill>
                <a:latin typeface="Jua"/>
                <a:ea typeface="Jua"/>
                <a:cs typeface="Jua"/>
                <a:sym typeface="Jua"/>
              </a:rPr>
              <a:t>서비스 도출</a:t>
            </a:r>
            <a:r>
              <a:rPr lang="en" sz="1800">
                <a:solidFill>
                  <a:srgbClr val="0C343D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1800" b="0" i="0" u="none" strike="noStrike" cap="none">
              <a:solidFill>
                <a:srgbClr val="0C343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829" name="Google Shape;829;gf88cafb577_5_1803"/>
          <p:cNvGrpSpPr/>
          <p:nvPr/>
        </p:nvGrpSpPr>
        <p:grpSpPr>
          <a:xfrm>
            <a:off x="701358" y="2410821"/>
            <a:ext cx="626743" cy="626743"/>
            <a:chOff x="3007606" y="3568409"/>
            <a:chExt cx="471590" cy="471590"/>
          </a:xfrm>
        </p:grpSpPr>
        <p:sp>
          <p:nvSpPr>
            <p:cNvPr id="830" name="Google Shape;830;gf88cafb577_5_1803"/>
            <p:cNvSpPr/>
            <p:nvPr/>
          </p:nvSpPr>
          <p:spPr>
            <a:xfrm>
              <a:off x="3007606" y="3568409"/>
              <a:ext cx="471590" cy="471590"/>
            </a:xfrm>
            <a:custGeom>
              <a:avLst/>
              <a:gdLst/>
              <a:ahLst/>
              <a:cxnLst/>
              <a:rect l="l" t="t" r="r" b="b"/>
              <a:pathLst>
                <a:path w="36944" h="36944" extrusionOk="0">
                  <a:moveTo>
                    <a:pt x="18493" y="1"/>
                  </a:moveTo>
                  <a:cubicBezTo>
                    <a:pt x="8293" y="1"/>
                    <a:pt x="1" y="8293"/>
                    <a:pt x="1" y="18493"/>
                  </a:cubicBezTo>
                  <a:cubicBezTo>
                    <a:pt x="1" y="28693"/>
                    <a:pt x="8293" y="36944"/>
                    <a:pt x="18493" y="36944"/>
                  </a:cubicBezTo>
                  <a:cubicBezTo>
                    <a:pt x="28693" y="36944"/>
                    <a:pt x="36944" y="28693"/>
                    <a:pt x="36944" y="18493"/>
                  </a:cubicBezTo>
                  <a:cubicBezTo>
                    <a:pt x="36944" y="8293"/>
                    <a:pt x="28693" y="1"/>
                    <a:pt x="18493" y="1"/>
                  </a:cubicBezTo>
                  <a:close/>
                </a:path>
              </a:pathLst>
            </a:custGeom>
            <a:solidFill>
              <a:srgbClr val="DD5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f88cafb577_5_1803"/>
            <p:cNvSpPr/>
            <p:nvPr/>
          </p:nvSpPr>
          <p:spPr>
            <a:xfrm>
              <a:off x="3247339" y="3696362"/>
              <a:ext cx="86279" cy="97295"/>
            </a:xfrm>
            <a:custGeom>
              <a:avLst/>
              <a:gdLst/>
              <a:ahLst/>
              <a:cxnLst/>
              <a:rect l="l" t="t" r="r" b="b"/>
              <a:pathLst>
                <a:path w="6759" h="7622" extrusionOk="0">
                  <a:moveTo>
                    <a:pt x="3938" y="1"/>
                  </a:moveTo>
                  <a:cubicBezTo>
                    <a:pt x="2604" y="1"/>
                    <a:pt x="1201" y="1199"/>
                    <a:pt x="664" y="2954"/>
                  </a:cubicBezTo>
                  <a:cubicBezTo>
                    <a:pt x="0" y="4985"/>
                    <a:pt x="705" y="7058"/>
                    <a:pt x="2198" y="7514"/>
                  </a:cubicBezTo>
                  <a:cubicBezTo>
                    <a:pt x="2415" y="7587"/>
                    <a:pt x="2639" y="7622"/>
                    <a:pt x="2864" y="7622"/>
                  </a:cubicBezTo>
                  <a:cubicBezTo>
                    <a:pt x="4185" y="7622"/>
                    <a:pt x="5564" y="6431"/>
                    <a:pt x="6095" y="4695"/>
                  </a:cubicBezTo>
                  <a:cubicBezTo>
                    <a:pt x="6758" y="2622"/>
                    <a:pt x="6054" y="590"/>
                    <a:pt x="4561" y="93"/>
                  </a:cubicBezTo>
                  <a:cubicBezTo>
                    <a:pt x="4358" y="31"/>
                    <a:pt x="4149" y="1"/>
                    <a:pt x="3938" y="1"/>
                  </a:cubicBezTo>
                  <a:close/>
                </a:path>
              </a:pathLst>
            </a:custGeom>
            <a:solidFill>
              <a:srgbClr val="FE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f88cafb577_5_1803"/>
            <p:cNvSpPr/>
            <p:nvPr/>
          </p:nvSpPr>
          <p:spPr>
            <a:xfrm>
              <a:off x="3314014" y="3764595"/>
              <a:ext cx="78875" cy="92750"/>
            </a:xfrm>
            <a:custGeom>
              <a:avLst/>
              <a:gdLst/>
              <a:ahLst/>
              <a:cxnLst/>
              <a:rect l="l" t="t" r="r" b="b"/>
              <a:pathLst>
                <a:path w="6179" h="7266" extrusionOk="0">
                  <a:moveTo>
                    <a:pt x="3644" y="1"/>
                  </a:moveTo>
                  <a:cubicBezTo>
                    <a:pt x="2428" y="1"/>
                    <a:pt x="1157" y="1156"/>
                    <a:pt x="622" y="2832"/>
                  </a:cubicBezTo>
                  <a:cubicBezTo>
                    <a:pt x="0" y="4781"/>
                    <a:pt x="622" y="6729"/>
                    <a:pt x="1949" y="7185"/>
                  </a:cubicBezTo>
                  <a:cubicBezTo>
                    <a:pt x="2127" y="7239"/>
                    <a:pt x="2309" y="7265"/>
                    <a:pt x="2492" y="7265"/>
                  </a:cubicBezTo>
                  <a:cubicBezTo>
                    <a:pt x="3721" y="7265"/>
                    <a:pt x="5015" y="6103"/>
                    <a:pt x="5556" y="4407"/>
                  </a:cubicBezTo>
                  <a:cubicBezTo>
                    <a:pt x="6178" y="2459"/>
                    <a:pt x="5598" y="510"/>
                    <a:pt x="4230" y="95"/>
                  </a:cubicBezTo>
                  <a:cubicBezTo>
                    <a:pt x="4038" y="32"/>
                    <a:pt x="3842" y="1"/>
                    <a:pt x="3644" y="1"/>
                  </a:cubicBezTo>
                  <a:close/>
                </a:path>
              </a:pathLst>
            </a:custGeom>
            <a:solidFill>
              <a:srgbClr val="FE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f88cafb577_5_1803"/>
            <p:cNvSpPr/>
            <p:nvPr/>
          </p:nvSpPr>
          <p:spPr>
            <a:xfrm>
              <a:off x="3161608" y="3695890"/>
              <a:ext cx="84160" cy="99465"/>
            </a:xfrm>
            <a:custGeom>
              <a:avLst/>
              <a:gdLst/>
              <a:ahLst/>
              <a:cxnLst/>
              <a:rect l="l" t="t" r="r" b="b"/>
              <a:pathLst>
                <a:path w="6593" h="7792" extrusionOk="0">
                  <a:moveTo>
                    <a:pt x="2596" y="0"/>
                  </a:moveTo>
                  <a:cubicBezTo>
                    <a:pt x="2404" y="0"/>
                    <a:pt x="2215" y="29"/>
                    <a:pt x="2032" y="88"/>
                  </a:cubicBezTo>
                  <a:cubicBezTo>
                    <a:pt x="581" y="503"/>
                    <a:pt x="0" y="2576"/>
                    <a:pt x="705" y="4691"/>
                  </a:cubicBezTo>
                  <a:cubicBezTo>
                    <a:pt x="1325" y="6513"/>
                    <a:pt x="2746" y="7791"/>
                    <a:pt x="4039" y="7791"/>
                  </a:cubicBezTo>
                  <a:cubicBezTo>
                    <a:pt x="4216" y="7791"/>
                    <a:pt x="4391" y="7767"/>
                    <a:pt x="4561" y="7717"/>
                  </a:cubicBezTo>
                  <a:cubicBezTo>
                    <a:pt x="6012" y="7261"/>
                    <a:pt x="6593" y="5230"/>
                    <a:pt x="5888" y="3115"/>
                  </a:cubicBezTo>
                  <a:cubicBezTo>
                    <a:pt x="5275" y="1275"/>
                    <a:pt x="3877" y="0"/>
                    <a:pt x="2596" y="0"/>
                  </a:cubicBezTo>
                  <a:close/>
                </a:path>
              </a:pathLst>
            </a:custGeom>
            <a:solidFill>
              <a:srgbClr val="FE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f88cafb577_5_1803"/>
            <p:cNvSpPr/>
            <p:nvPr/>
          </p:nvSpPr>
          <p:spPr>
            <a:xfrm>
              <a:off x="3101812" y="3762693"/>
              <a:ext cx="79922" cy="94627"/>
            </a:xfrm>
            <a:custGeom>
              <a:avLst/>
              <a:gdLst/>
              <a:ahLst/>
              <a:cxnLst/>
              <a:rect l="l" t="t" r="r" b="b"/>
              <a:pathLst>
                <a:path w="6261" h="7413" extrusionOk="0">
                  <a:moveTo>
                    <a:pt x="2438" y="1"/>
                  </a:moveTo>
                  <a:cubicBezTo>
                    <a:pt x="2258" y="1"/>
                    <a:pt x="2080" y="26"/>
                    <a:pt x="1907" y="78"/>
                  </a:cubicBezTo>
                  <a:cubicBezTo>
                    <a:pt x="539" y="493"/>
                    <a:pt x="0" y="2442"/>
                    <a:pt x="705" y="4432"/>
                  </a:cubicBezTo>
                  <a:cubicBezTo>
                    <a:pt x="1284" y="6207"/>
                    <a:pt x="2592" y="7412"/>
                    <a:pt x="3825" y="7412"/>
                  </a:cubicBezTo>
                  <a:cubicBezTo>
                    <a:pt x="4004" y="7412"/>
                    <a:pt x="4181" y="7387"/>
                    <a:pt x="4354" y="7334"/>
                  </a:cubicBezTo>
                  <a:cubicBezTo>
                    <a:pt x="5722" y="6920"/>
                    <a:pt x="6261" y="4971"/>
                    <a:pt x="5597" y="2981"/>
                  </a:cubicBezTo>
                  <a:cubicBezTo>
                    <a:pt x="5018" y="1206"/>
                    <a:pt x="3679" y="1"/>
                    <a:pt x="2438" y="1"/>
                  </a:cubicBezTo>
                  <a:close/>
                </a:path>
              </a:pathLst>
            </a:custGeom>
            <a:solidFill>
              <a:srgbClr val="FE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f88cafb577_5_1803"/>
            <p:cNvSpPr/>
            <p:nvPr/>
          </p:nvSpPr>
          <p:spPr>
            <a:xfrm>
              <a:off x="3171129" y="3799669"/>
              <a:ext cx="151916" cy="131173"/>
            </a:xfrm>
            <a:custGeom>
              <a:avLst/>
              <a:gdLst/>
              <a:ahLst/>
              <a:cxnLst/>
              <a:rect l="l" t="t" r="r" b="b"/>
              <a:pathLst>
                <a:path w="11901" h="10276" extrusionOk="0">
                  <a:moveTo>
                    <a:pt x="5805" y="1"/>
                  </a:moveTo>
                  <a:cubicBezTo>
                    <a:pt x="5805" y="1"/>
                    <a:pt x="1" y="955"/>
                    <a:pt x="1" y="7671"/>
                  </a:cubicBezTo>
                  <a:cubicBezTo>
                    <a:pt x="1" y="9786"/>
                    <a:pt x="944" y="10275"/>
                    <a:pt x="1818" y="10275"/>
                  </a:cubicBezTo>
                  <a:cubicBezTo>
                    <a:pt x="2573" y="10275"/>
                    <a:pt x="3276" y="9910"/>
                    <a:pt x="3276" y="9910"/>
                  </a:cubicBezTo>
                  <a:cubicBezTo>
                    <a:pt x="3276" y="9910"/>
                    <a:pt x="4644" y="8501"/>
                    <a:pt x="5805" y="8501"/>
                  </a:cubicBezTo>
                  <a:lnTo>
                    <a:pt x="6096" y="8459"/>
                  </a:lnTo>
                  <a:cubicBezTo>
                    <a:pt x="7256" y="8459"/>
                    <a:pt x="8625" y="9869"/>
                    <a:pt x="8625" y="9869"/>
                  </a:cubicBezTo>
                  <a:cubicBezTo>
                    <a:pt x="8625" y="9869"/>
                    <a:pt x="9346" y="10252"/>
                    <a:pt x="10112" y="10252"/>
                  </a:cubicBezTo>
                  <a:cubicBezTo>
                    <a:pt x="10978" y="10252"/>
                    <a:pt x="11900" y="9762"/>
                    <a:pt x="11900" y="7671"/>
                  </a:cubicBezTo>
                  <a:cubicBezTo>
                    <a:pt x="11900" y="955"/>
                    <a:pt x="6096" y="1"/>
                    <a:pt x="6096" y="1"/>
                  </a:cubicBezTo>
                  <a:close/>
                </a:path>
              </a:pathLst>
            </a:custGeom>
            <a:solidFill>
              <a:srgbClr val="FE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6" name="Google Shape;836;gf88cafb577_5_1803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f88cafb577_5_19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데이터 수집 및 구축 개요</a:t>
            </a:r>
            <a:endParaRPr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6" name="Google Shape;846;gf88cafb577_5_1914"/>
          <p:cNvSpPr txBox="1">
            <a:spLocks noGrp="1"/>
          </p:cNvSpPr>
          <p:nvPr>
            <p:ph type="body" idx="1"/>
          </p:nvPr>
        </p:nvSpPr>
        <p:spPr>
          <a:xfrm>
            <a:off x="1155750" y="2101738"/>
            <a:ext cx="2582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반려동물 양육 인프라 데이터 분석 </a:t>
            </a:r>
            <a:endParaRPr sz="1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2" name="Google Shape;842;gf88cafb577_5_1914"/>
          <p:cNvSpPr txBox="1">
            <a:spLocks noGrp="1"/>
          </p:cNvSpPr>
          <p:nvPr>
            <p:ph type="subTitle" idx="2"/>
          </p:nvPr>
        </p:nvSpPr>
        <p:spPr>
          <a:xfrm>
            <a:off x="5424604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01_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 프로젝트 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개요 및 수행방향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4" name="Google Shape;844;gf88cafb577_5_1914"/>
          <p:cNvSpPr txBox="1">
            <a:spLocks noGrp="1"/>
          </p:cNvSpPr>
          <p:nvPr>
            <p:ph type="title" idx="4294967295"/>
          </p:nvPr>
        </p:nvSpPr>
        <p:spPr>
          <a:xfrm>
            <a:off x="0" y="1422400"/>
            <a:ext cx="3436938" cy="392113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사이언티스트</a:t>
            </a:r>
            <a:endParaRPr sz="14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5" name="Google Shape;845;gf88cafb577_5_1914"/>
          <p:cNvSpPr txBox="1">
            <a:spLocks noGrp="1"/>
          </p:cNvSpPr>
          <p:nvPr>
            <p:ph type="title" idx="4294967295"/>
          </p:nvPr>
        </p:nvSpPr>
        <p:spPr>
          <a:xfrm>
            <a:off x="5707063" y="1422400"/>
            <a:ext cx="3436937" cy="392113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엔지니어</a:t>
            </a:r>
            <a:endParaRPr sz="14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1" name="Google Shape;851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0" y="2590800"/>
            <a:ext cx="2805113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이사 지역 추천 서비스의 사업 타당성 검토</a:t>
            </a:r>
            <a:endParaRPr sz="1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6" name="Google Shape;856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0" y="3079750"/>
            <a:ext cx="258286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구축된 학습 데이터를 이용하여 </a:t>
            </a:r>
            <a:endParaRPr sz="1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모형화 작업 진행 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1" name="Google Shape;861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0" y="3740150"/>
            <a:ext cx="2582863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서비스로의 연계를 위한 모델 결과 도출</a:t>
            </a:r>
            <a:endParaRPr sz="1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6" name="Google Shape;866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5734050" y="2101850"/>
            <a:ext cx="34099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내 반려동물 양육 인프라 시설 데이터 수집</a:t>
            </a:r>
            <a:endParaRPr sz="11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1" name="Google Shape;871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6338888" y="2652713"/>
            <a:ext cx="2805112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수집한 데이터 모델링에 필요한 형태로 가공</a:t>
            </a:r>
            <a:endParaRPr sz="1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6" name="Google Shape;876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6561138" y="3167063"/>
            <a:ext cx="258286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학습용 데이터 구축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5" name="Google Shape;885;gf88cafb577_5_1914"/>
          <p:cNvSpPr txBox="1">
            <a:spLocks noGrp="1"/>
          </p:cNvSpPr>
          <p:nvPr>
            <p:ph type="subTitle" idx="4294967295"/>
          </p:nvPr>
        </p:nvSpPr>
        <p:spPr>
          <a:xfrm>
            <a:off x="6561138" y="3686175"/>
            <a:ext cx="258286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 설계 및 구현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43" name="Google Shape;843;gf88cafb577_5_1914"/>
          <p:cNvCxnSpPr/>
          <p:nvPr/>
        </p:nvCxnSpPr>
        <p:spPr>
          <a:xfrm>
            <a:off x="4595850" y="1346925"/>
            <a:ext cx="0" cy="35523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7" name="Google Shape;847;gf88cafb577_5_1914"/>
          <p:cNvGrpSpPr/>
          <p:nvPr/>
        </p:nvGrpSpPr>
        <p:grpSpPr>
          <a:xfrm>
            <a:off x="926737" y="2182288"/>
            <a:ext cx="120798" cy="186283"/>
            <a:chOff x="5726350" y="2028150"/>
            <a:chExt cx="312300" cy="481600"/>
          </a:xfrm>
        </p:grpSpPr>
        <p:sp>
          <p:nvSpPr>
            <p:cNvPr id="848" name="Google Shape;848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2" name="Google Shape;852;gf88cafb577_5_1914"/>
          <p:cNvGrpSpPr/>
          <p:nvPr/>
        </p:nvGrpSpPr>
        <p:grpSpPr>
          <a:xfrm>
            <a:off x="926737" y="2728479"/>
            <a:ext cx="120798" cy="186283"/>
            <a:chOff x="5726350" y="2028150"/>
            <a:chExt cx="312300" cy="481600"/>
          </a:xfrm>
        </p:grpSpPr>
        <p:sp>
          <p:nvSpPr>
            <p:cNvPr id="853" name="Google Shape;853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7" name="Google Shape;857;gf88cafb577_5_1914"/>
          <p:cNvGrpSpPr/>
          <p:nvPr/>
        </p:nvGrpSpPr>
        <p:grpSpPr>
          <a:xfrm>
            <a:off x="926737" y="3274671"/>
            <a:ext cx="120798" cy="186283"/>
            <a:chOff x="5726350" y="2028150"/>
            <a:chExt cx="312300" cy="481600"/>
          </a:xfrm>
        </p:grpSpPr>
        <p:sp>
          <p:nvSpPr>
            <p:cNvPr id="858" name="Google Shape;858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gf88cafb577_5_1914"/>
          <p:cNvGrpSpPr/>
          <p:nvPr/>
        </p:nvGrpSpPr>
        <p:grpSpPr>
          <a:xfrm>
            <a:off x="926737" y="3820863"/>
            <a:ext cx="120798" cy="186283"/>
            <a:chOff x="5726350" y="2028150"/>
            <a:chExt cx="312300" cy="481600"/>
          </a:xfrm>
        </p:grpSpPr>
        <p:sp>
          <p:nvSpPr>
            <p:cNvPr id="863" name="Google Shape;863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gf88cafb577_5_1914"/>
          <p:cNvGrpSpPr/>
          <p:nvPr/>
        </p:nvGrpSpPr>
        <p:grpSpPr>
          <a:xfrm>
            <a:off x="5193937" y="2182288"/>
            <a:ext cx="120798" cy="186283"/>
            <a:chOff x="5726350" y="2028150"/>
            <a:chExt cx="312300" cy="481600"/>
          </a:xfrm>
        </p:grpSpPr>
        <p:sp>
          <p:nvSpPr>
            <p:cNvPr id="868" name="Google Shape;868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gf88cafb577_5_1914"/>
          <p:cNvGrpSpPr/>
          <p:nvPr/>
        </p:nvGrpSpPr>
        <p:grpSpPr>
          <a:xfrm>
            <a:off x="5193937" y="2728479"/>
            <a:ext cx="120798" cy="186283"/>
            <a:chOff x="5726350" y="2028150"/>
            <a:chExt cx="312300" cy="481600"/>
          </a:xfrm>
        </p:grpSpPr>
        <p:sp>
          <p:nvSpPr>
            <p:cNvPr id="873" name="Google Shape;873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gf88cafb577_5_1914"/>
          <p:cNvGrpSpPr/>
          <p:nvPr/>
        </p:nvGrpSpPr>
        <p:grpSpPr>
          <a:xfrm>
            <a:off x="5193937" y="3274671"/>
            <a:ext cx="120798" cy="186283"/>
            <a:chOff x="5726350" y="2028150"/>
            <a:chExt cx="312300" cy="481600"/>
          </a:xfrm>
        </p:grpSpPr>
        <p:sp>
          <p:nvSpPr>
            <p:cNvPr id="878" name="Google Shape;878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gf88cafb577_5_1914"/>
          <p:cNvGrpSpPr/>
          <p:nvPr/>
        </p:nvGrpSpPr>
        <p:grpSpPr>
          <a:xfrm>
            <a:off x="5193937" y="3820863"/>
            <a:ext cx="120798" cy="186283"/>
            <a:chOff x="5726350" y="2028150"/>
            <a:chExt cx="312300" cy="481600"/>
          </a:xfrm>
        </p:grpSpPr>
        <p:sp>
          <p:nvSpPr>
            <p:cNvPr id="882" name="Google Shape;882;gf88cafb577_5_1914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f88cafb577_5_1914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f88cafb577_5_1914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86" name="Google Shape;886;gf88cafb577_5_1914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f88cafb577_5_1919"/>
          <p:cNvSpPr txBox="1">
            <a:spLocks noGrp="1"/>
          </p:cNvSpPr>
          <p:nvPr>
            <p:ph type="title"/>
          </p:nvPr>
        </p:nvSpPr>
        <p:spPr>
          <a:xfrm>
            <a:off x="606775" y="724414"/>
            <a:ext cx="49065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주요 분석 내용</a:t>
            </a:r>
            <a:endParaRPr sz="3000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2" name="Google Shape;892;gf88cafb577_5_1919"/>
          <p:cNvSpPr txBox="1">
            <a:spLocks noGrp="1"/>
          </p:cNvSpPr>
          <p:nvPr>
            <p:ph type="subTitle" idx="2"/>
          </p:nvPr>
        </p:nvSpPr>
        <p:spPr>
          <a:xfrm>
            <a:off x="5393229" y="-5"/>
            <a:ext cx="371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01_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" sz="1300" b="1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 프로젝트 </a:t>
            </a:r>
            <a:r>
              <a:rPr lang="en" sz="1300">
                <a:solidFill>
                  <a:srgbClr val="20124D"/>
                </a:solidFill>
                <a:latin typeface="Nanum Gothic"/>
                <a:ea typeface="Nanum Gothic"/>
                <a:cs typeface="Nanum Gothic"/>
                <a:sym typeface="Nanum Gothic"/>
              </a:rPr>
              <a:t>개요 및 수행방향</a:t>
            </a:r>
            <a:endParaRPr sz="1300" b="1">
              <a:solidFill>
                <a:srgbClr val="2012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4" name="Google Shape;894;gf88cafb577_5_1919"/>
          <p:cNvSpPr txBox="1">
            <a:spLocks noGrp="1"/>
          </p:cNvSpPr>
          <p:nvPr>
            <p:ph type="title" idx="4294967295"/>
          </p:nvPr>
        </p:nvSpPr>
        <p:spPr>
          <a:xfrm>
            <a:off x="6227763" y="1593850"/>
            <a:ext cx="2916237" cy="2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반려동물 관련 </a:t>
            </a:r>
            <a:endParaRPr sz="13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산업군과 편의시설을 분석하여</a:t>
            </a:r>
            <a:endParaRPr sz="13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3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반려동물 양육 인프라가 </a:t>
            </a:r>
            <a:endParaRPr sz="1300" b="1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잘 조성되어 있는 지역을 </a:t>
            </a:r>
            <a:endParaRPr sz="1300" b="1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맞춤형으로 추천</a:t>
            </a:r>
            <a:r>
              <a:rPr lang="en" sz="13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3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3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3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=&gt; </a:t>
            </a:r>
            <a:r>
              <a:rPr lang="en" sz="1300" b="1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행복한 반려생활을 영위</a:t>
            </a:r>
            <a:r>
              <a:rPr lang="en" sz="13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있도록 함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3" name="Google Shape;893;gf88cafb577_5_1919"/>
          <p:cNvSpPr/>
          <p:nvPr/>
        </p:nvSpPr>
        <p:spPr>
          <a:xfrm>
            <a:off x="6186525" y="760250"/>
            <a:ext cx="1825380" cy="540783"/>
          </a:xfrm>
          <a:custGeom>
            <a:avLst/>
            <a:gdLst/>
            <a:ahLst/>
            <a:cxnLst/>
            <a:rect l="l" t="t" r="r" b="b"/>
            <a:pathLst>
              <a:path w="75390" h="18598" extrusionOk="0">
                <a:moveTo>
                  <a:pt x="75063" y="2357"/>
                </a:moveTo>
                <a:cubicBezTo>
                  <a:pt x="75289" y="3209"/>
                  <a:pt x="75389" y="4086"/>
                  <a:pt x="75364" y="4963"/>
                </a:cubicBezTo>
                <a:cubicBezTo>
                  <a:pt x="75314" y="7018"/>
                  <a:pt x="75264" y="9074"/>
                  <a:pt x="75239" y="11129"/>
                </a:cubicBezTo>
                <a:cubicBezTo>
                  <a:pt x="75189" y="12632"/>
                  <a:pt x="75063" y="14111"/>
                  <a:pt x="74838" y="15615"/>
                </a:cubicBezTo>
                <a:cubicBezTo>
                  <a:pt x="74788" y="16116"/>
                  <a:pt x="74713" y="16617"/>
                  <a:pt x="74637" y="17144"/>
                </a:cubicBezTo>
                <a:cubicBezTo>
                  <a:pt x="74562" y="17194"/>
                  <a:pt x="74487" y="17269"/>
                  <a:pt x="74437" y="17319"/>
                </a:cubicBezTo>
                <a:cubicBezTo>
                  <a:pt x="73810" y="18021"/>
                  <a:pt x="73008" y="18021"/>
                  <a:pt x="72181" y="18021"/>
                </a:cubicBezTo>
                <a:cubicBezTo>
                  <a:pt x="71154" y="17996"/>
                  <a:pt x="70126" y="17971"/>
                  <a:pt x="69099" y="17896"/>
                </a:cubicBezTo>
                <a:cubicBezTo>
                  <a:pt x="68221" y="17846"/>
                  <a:pt x="67319" y="17921"/>
                  <a:pt x="66467" y="18096"/>
                </a:cubicBezTo>
                <a:cubicBezTo>
                  <a:pt x="64988" y="18347"/>
                  <a:pt x="63484" y="18497"/>
                  <a:pt x="61981" y="18547"/>
                </a:cubicBezTo>
                <a:cubicBezTo>
                  <a:pt x="60176" y="18597"/>
                  <a:pt x="58372" y="18447"/>
                  <a:pt x="56567" y="18397"/>
                </a:cubicBezTo>
                <a:cubicBezTo>
                  <a:pt x="55464" y="18347"/>
                  <a:pt x="54387" y="18447"/>
                  <a:pt x="53309" y="18522"/>
                </a:cubicBezTo>
                <a:cubicBezTo>
                  <a:pt x="52858" y="18547"/>
                  <a:pt x="52432" y="18597"/>
                  <a:pt x="51981" y="18572"/>
                </a:cubicBezTo>
                <a:cubicBezTo>
                  <a:pt x="47795" y="18422"/>
                  <a:pt x="43635" y="18272"/>
                  <a:pt x="39474" y="18096"/>
                </a:cubicBezTo>
                <a:cubicBezTo>
                  <a:pt x="38898" y="18071"/>
                  <a:pt x="38322" y="17996"/>
                  <a:pt x="37745" y="17921"/>
                </a:cubicBezTo>
                <a:cubicBezTo>
                  <a:pt x="37093" y="17846"/>
                  <a:pt x="36467" y="17745"/>
                  <a:pt x="35815" y="17720"/>
                </a:cubicBezTo>
                <a:cubicBezTo>
                  <a:pt x="34036" y="17620"/>
                  <a:pt x="32256" y="17520"/>
                  <a:pt x="30477" y="17495"/>
                </a:cubicBezTo>
                <a:cubicBezTo>
                  <a:pt x="27795" y="17470"/>
                  <a:pt x="25088" y="17319"/>
                  <a:pt x="22407" y="17244"/>
                </a:cubicBezTo>
                <a:cubicBezTo>
                  <a:pt x="21956" y="17244"/>
                  <a:pt x="21504" y="17294"/>
                  <a:pt x="21078" y="17319"/>
                </a:cubicBezTo>
                <a:cubicBezTo>
                  <a:pt x="20803" y="17319"/>
                  <a:pt x="20527" y="17344"/>
                  <a:pt x="20251" y="17319"/>
                </a:cubicBezTo>
                <a:cubicBezTo>
                  <a:pt x="17971" y="17244"/>
                  <a:pt x="15690" y="17144"/>
                  <a:pt x="13384" y="17069"/>
                </a:cubicBezTo>
                <a:cubicBezTo>
                  <a:pt x="12883" y="17069"/>
                  <a:pt x="12382" y="17119"/>
                  <a:pt x="11855" y="17144"/>
                </a:cubicBezTo>
                <a:cubicBezTo>
                  <a:pt x="11580" y="17169"/>
                  <a:pt x="11304" y="17194"/>
                  <a:pt x="11053" y="17194"/>
                </a:cubicBezTo>
                <a:cubicBezTo>
                  <a:pt x="9976" y="17144"/>
                  <a:pt x="8923" y="17219"/>
                  <a:pt x="7895" y="17445"/>
                </a:cubicBezTo>
                <a:cubicBezTo>
                  <a:pt x="7494" y="17545"/>
                  <a:pt x="7068" y="17595"/>
                  <a:pt x="6667" y="17570"/>
                </a:cubicBezTo>
                <a:cubicBezTo>
                  <a:pt x="5665" y="17495"/>
                  <a:pt x="4687" y="17695"/>
                  <a:pt x="3710" y="17795"/>
                </a:cubicBezTo>
                <a:cubicBezTo>
                  <a:pt x="3409" y="17820"/>
                  <a:pt x="3108" y="17820"/>
                  <a:pt x="2808" y="17795"/>
                </a:cubicBezTo>
                <a:cubicBezTo>
                  <a:pt x="2056" y="17795"/>
                  <a:pt x="1555" y="17294"/>
                  <a:pt x="1003" y="16968"/>
                </a:cubicBezTo>
                <a:cubicBezTo>
                  <a:pt x="702" y="16768"/>
                  <a:pt x="552" y="16442"/>
                  <a:pt x="577" y="16091"/>
                </a:cubicBezTo>
                <a:cubicBezTo>
                  <a:pt x="577" y="15815"/>
                  <a:pt x="577" y="15540"/>
                  <a:pt x="627" y="15264"/>
                </a:cubicBezTo>
                <a:cubicBezTo>
                  <a:pt x="652" y="15114"/>
                  <a:pt x="727" y="14913"/>
                  <a:pt x="677" y="14763"/>
                </a:cubicBezTo>
                <a:cubicBezTo>
                  <a:pt x="427" y="13936"/>
                  <a:pt x="602" y="13059"/>
                  <a:pt x="602" y="12231"/>
                </a:cubicBezTo>
                <a:cubicBezTo>
                  <a:pt x="627" y="11530"/>
                  <a:pt x="602" y="10853"/>
                  <a:pt x="527" y="10176"/>
                </a:cubicBezTo>
                <a:cubicBezTo>
                  <a:pt x="477" y="9775"/>
                  <a:pt x="452" y="9374"/>
                  <a:pt x="477" y="8948"/>
                </a:cubicBezTo>
                <a:cubicBezTo>
                  <a:pt x="502" y="7921"/>
                  <a:pt x="602" y="6893"/>
                  <a:pt x="377" y="5891"/>
                </a:cubicBezTo>
                <a:cubicBezTo>
                  <a:pt x="352" y="5715"/>
                  <a:pt x="352" y="5540"/>
                  <a:pt x="377" y="5389"/>
                </a:cubicBezTo>
                <a:cubicBezTo>
                  <a:pt x="452" y="4738"/>
                  <a:pt x="377" y="4086"/>
                  <a:pt x="176" y="3459"/>
                </a:cubicBezTo>
                <a:cubicBezTo>
                  <a:pt x="1" y="2983"/>
                  <a:pt x="51" y="2457"/>
                  <a:pt x="301" y="2031"/>
                </a:cubicBezTo>
                <a:cubicBezTo>
                  <a:pt x="1103" y="2006"/>
                  <a:pt x="1880" y="1830"/>
                  <a:pt x="2707" y="1855"/>
                </a:cubicBezTo>
                <a:cubicBezTo>
                  <a:pt x="3359" y="1830"/>
                  <a:pt x="4011" y="1755"/>
                  <a:pt x="4637" y="1630"/>
                </a:cubicBezTo>
                <a:cubicBezTo>
                  <a:pt x="5013" y="1580"/>
                  <a:pt x="5389" y="1555"/>
                  <a:pt x="5765" y="1530"/>
                </a:cubicBezTo>
                <a:cubicBezTo>
                  <a:pt x="6542" y="1580"/>
                  <a:pt x="7319" y="1530"/>
                  <a:pt x="8096" y="1429"/>
                </a:cubicBezTo>
                <a:cubicBezTo>
                  <a:pt x="8748" y="1329"/>
                  <a:pt x="9449" y="1454"/>
                  <a:pt x="10151" y="1480"/>
                </a:cubicBezTo>
                <a:cubicBezTo>
                  <a:pt x="10627" y="1505"/>
                  <a:pt x="11103" y="1480"/>
                  <a:pt x="11555" y="1379"/>
                </a:cubicBezTo>
                <a:cubicBezTo>
                  <a:pt x="11930" y="1304"/>
                  <a:pt x="12306" y="1304"/>
                  <a:pt x="12682" y="1329"/>
                </a:cubicBezTo>
                <a:cubicBezTo>
                  <a:pt x="13259" y="1379"/>
                  <a:pt x="13835" y="1304"/>
                  <a:pt x="14387" y="1104"/>
                </a:cubicBezTo>
                <a:cubicBezTo>
                  <a:pt x="14612" y="1028"/>
                  <a:pt x="14863" y="978"/>
                  <a:pt x="15088" y="978"/>
                </a:cubicBezTo>
                <a:cubicBezTo>
                  <a:pt x="16392" y="903"/>
                  <a:pt x="17695" y="853"/>
                  <a:pt x="18973" y="803"/>
                </a:cubicBezTo>
                <a:lnTo>
                  <a:pt x="19600" y="803"/>
                </a:lnTo>
                <a:cubicBezTo>
                  <a:pt x="22983" y="477"/>
                  <a:pt x="26367" y="427"/>
                  <a:pt x="29725" y="251"/>
                </a:cubicBezTo>
                <a:cubicBezTo>
                  <a:pt x="34512" y="1"/>
                  <a:pt x="39299" y="76"/>
                  <a:pt x="44086" y="277"/>
                </a:cubicBezTo>
                <a:cubicBezTo>
                  <a:pt x="47745" y="427"/>
                  <a:pt x="51404" y="552"/>
                  <a:pt x="55063" y="753"/>
                </a:cubicBezTo>
                <a:cubicBezTo>
                  <a:pt x="57469" y="878"/>
                  <a:pt x="59900" y="1129"/>
                  <a:pt x="62307" y="1329"/>
                </a:cubicBezTo>
                <a:cubicBezTo>
                  <a:pt x="64387" y="1480"/>
                  <a:pt x="66467" y="1680"/>
                  <a:pt x="68547" y="1755"/>
                </a:cubicBezTo>
                <a:cubicBezTo>
                  <a:pt x="70627" y="1830"/>
                  <a:pt x="72708" y="2106"/>
                  <a:pt x="74788" y="2231"/>
                </a:cubicBezTo>
                <a:cubicBezTo>
                  <a:pt x="74888" y="2256"/>
                  <a:pt x="74988" y="2307"/>
                  <a:pt x="75063" y="23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3000" b="0" i="0" u="none" strike="noStrike" cap="none">
                <a:solidFill>
                  <a:srgbClr val="20124D"/>
                </a:solidFill>
                <a:latin typeface="Jua"/>
                <a:ea typeface="Jua"/>
                <a:cs typeface="Jua"/>
                <a:sym typeface="Jua"/>
              </a:rPr>
              <a:t>기대효과</a:t>
            </a:r>
            <a:endParaRPr sz="3000" b="0" i="0" u="none" strike="noStrike" cap="none">
              <a:solidFill>
                <a:srgbClr val="20124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895" name="Google Shape;895;gf88cafb577_5_1919"/>
          <p:cNvGrpSpPr/>
          <p:nvPr/>
        </p:nvGrpSpPr>
        <p:grpSpPr>
          <a:xfrm>
            <a:off x="461587" y="1741813"/>
            <a:ext cx="120798" cy="186283"/>
            <a:chOff x="5726350" y="2028150"/>
            <a:chExt cx="312300" cy="481600"/>
          </a:xfrm>
        </p:grpSpPr>
        <p:sp>
          <p:nvSpPr>
            <p:cNvPr id="896" name="Google Shape;896;gf88cafb577_5_19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f88cafb577_5_19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f88cafb577_5_19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9" name="Google Shape;899;gf88cafb577_5_1919"/>
          <p:cNvSpPr txBox="1"/>
          <p:nvPr/>
        </p:nvSpPr>
        <p:spPr>
          <a:xfrm>
            <a:off x="830800" y="1634850"/>
            <a:ext cx="474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anum Gothic"/>
                <a:ea typeface="Nanum Gothic"/>
                <a:cs typeface="Nanum Gothic"/>
                <a:sym typeface="Nanum Gothic"/>
              </a:rPr>
              <a:t>지도 크롤링을 통한 인프라 시설별 정확한 위치 좌표 특징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00" name="Google Shape;900;gf88cafb577_5_1919"/>
          <p:cNvGrpSpPr/>
          <p:nvPr/>
        </p:nvGrpSpPr>
        <p:grpSpPr>
          <a:xfrm>
            <a:off x="461587" y="2189485"/>
            <a:ext cx="120798" cy="186283"/>
            <a:chOff x="5726350" y="2028150"/>
            <a:chExt cx="312300" cy="481600"/>
          </a:xfrm>
        </p:grpSpPr>
        <p:sp>
          <p:nvSpPr>
            <p:cNvPr id="901" name="Google Shape;901;gf88cafb577_5_19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f88cafb577_5_19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f88cafb577_5_19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gf88cafb577_5_1919"/>
          <p:cNvSpPr txBox="1"/>
          <p:nvPr/>
        </p:nvSpPr>
        <p:spPr>
          <a:xfrm>
            <a:off x="830800" y="2082523"/>
            <a:ext cx="5254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anum Gothic"/>
                <a:ea typeface="Nanum Gothic"/>
                <a:cs typeface="Nanum Gothic"/>
                <a:sym typeface="Nanum Gothic"/>
              </a:rPr>
              <a:t>서울시 내 500m 반경의 겹치지 않는 임의 좌표 1700여개 생성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05" name="Google Shape;905;gf88cafb577_5_1919"/>
          <p:cNvGrpSpPr/>
          <p:nvPr/>
        </p:nvGrpSpPr>
        <p:grpSpPr>
          <a:xfrm>
            <a:off x="461587" y="2637158"/>
            <a:ext cx="120798" cy="186283"/>
            <a:chOff x="5726350" y="2028150"/>
            <a:chExt cx="312300" cy="481600"/>
          </a:xfrm>
        </p:grpSpPr>
        <p:sp>
          <p:nvSpPr>
            <p:cNvPr id="906" name="Google Shape;906;gf88cafb577_5_19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f88cafb577_5_19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f88cafb577_5_19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9" name="Google Shape;909;gf88cafb577_5_1919"/>
          <p:cNvSpPr txBox="1"/>
          <p:nvPr/>
        </p:nvSpPr>
        <p:spPr>
          <a:xfrm>
            <a:off x="830800" y="2530195"/>
            <a:ext cx="431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anum Gothic"/>
                <a:ea typeface="Nanum Gothic"/>
                <a:cs typeface="Nanum Gothic"/>
                <a:sym typeface="Nanum Gothic"/>
              </a:rPr>
              <a:t>mongoDB를 이용한 더미데이터 생성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10" name="Google Shape;910;gf88cafb577_5_1919"/>
          <p:cNvGrpSpPr/>
          <p:nvPr/>
        </p:nvGrpSpPr>
        <p:grpSpPr>
          <a:xfrm>
            <a:off x="461587" y="3084830"/>
            <a:ext cx="120798" cy="186283"/>
            <a:chOff x="5726350" y="2028150"/>
            <a:chExt cx="312300" cy="481600"/>
          </a:xfrm>
        </p:grpSpPr>
        <p:sp>
          <p:nvSpPr>
            <p:cNvPr id="911" name="Google Shape;911;gf88cafb577_5_19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f88cafb577_5_19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f88cafb577_5_19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gf88cafb577_5_1919"/>
          <p:cNvSpPr txBox="1"/>
          <p:nvPr/>
        </p:nvSpPr>
        <p:spPr>
          <a:xfrm>
            <a:off x="830800" y="2977867"/>
            <a:ext cx="431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anum Gothic"/>
                <a:ea typeface="Nanum Gothic"/>
                <a:cs typeface="Nanum Gothic"/>
                <a:sym typeface="Nanum Gothic"/>
              </a:rPr>
              <a:t>Pandas &amp; numpy를 이용한 데이터프레임 분석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15" name="Google Shape;915;gf88cafb577_5_1919"/>
          <p:cNvGrpSpPr/>
          <p:nvPr/>
        </p:nvGrpSpPr>
        <p:grpSpPr>
          <a:xfrm>
            <a:off x="461587" y="3532503"/>
            <a:ext cx="120798" cy="186283"/>
            <a:chOff x="5726350" y="2028150"/>
            <a:chExt cx="312300" cy="481600"/>
          </a:xfrm>
        </p:grpSpPr>
        <p:sp>
          <p:nvSpPr>
            <p:cNvPr id="916" name="Google Shape;916;gf88cafb577_5_19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f88cafb577_5_19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f88cafb577_5_19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gf88cafb577_5_1919"/>
          <p:cNvSpPr txBox="1"/>
          <p:nvPr/>
        </p:nvSpPr>
        <p:spPr>
          <a:xfrm>
            <a:off x="855200" y="3425540"/>
            <a:ext cx="431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anum Gothic"/>
                <a:ea typeface="Nanum Gothic"/>
                <a:cs typeface="Nanum Gothic"/>
                <a:sym typeface="Nanum Gothic"/>
              </a:rPr>
              <a:t>군집화 모델링을 통한 추천시스템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20" name="Google Shape;920;gf88cafb577_5_1919"/>
          <p:cNvGrpSpPr/>
          <p:nvPr/>
        </p:nvGrpSpPr>
        <p:grpSpPr>
          <a:xfrm>
            <a:off x="461587" y="3980175"/>
            <a:ext cx="120798" cy="186283"/>
            <a:chOff x="5726350" y="2028150"/>
            <a:chExt cx="312300" cy="481600"/>
          </a:xfrm>
        </p:grpSpPr>
        <p:sp>
          <p:nvSpPr>
            <p:cNvPr id="921" name="Google Shape;921;gf88cafb577_5_19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f88cafb577_5_19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f88cafb577_5_19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gf88cafb577_5_1919"/>
          <p:cNvSpPr txBox="1"/>
          <p:nvPr/>
        </p:nvSpPr>
        <p:spPr>
          <a:xfrm>
            <a:off x="855200" y="3873213"/>
            <a:ext cx="431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anum Gothic"/>
                <a:ea typeface="Nanum Gothic"/>
                <a:cs typeface="Nanum Gothic"/>
                <a:sym typeface="Nanum Gothic"/>
              </a:rPr>
              <a:t>Django를 통합 웹서비스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25" name="Google Shape;925;gf88cafb577_5_1919"/>
          <p:cNvCxnSpPr/>
          <p:nvPr/>
        </p:nvCxnSpPr>
        <p:spPr>
          <a:xfrm>
            <a:off x="6756850" y="360450"/>
            <a:ext cx="23874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gf88cafb577_5_1919"/>
          <p:cNvCxnSpPr/>
          <p:nvPr/>
        </p:nvCxnSpPr>
        <p:spPr>
          <a:xfrm>
            <a:off x="1985725" y="1301025"/>
            <a:ext cx="21486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7" name="Google Shape;927;gf88cafb577_5_1919"/>
          <p:cNvCxnSpPr/>
          <p:nvPr/>
        </p:nvCxnSpPr>
        <p:spPr>
          <a:xfrm>
            <a:off x="6403275" y="1301025"/>
            <a:ext cx="13950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8" name="Google Shape;928;gf88cafb577_5_1919"/>
          <p:cNvGrpSpPr/>
          <p:nvPr/>
        </p:nvGrpSpPr>
        <p:grpSpPr>
          <a:xfrm>
            <a:off x="5393827" y="2530204"/>
            <a:ext cx="441799" cy="405002"/>
            <a:chOff x="4919396" y="1877501"/>
            <a:chExt cx="35840" cy="36976"/>
          </a:xfrm>
        </p:grpSpPr>
        <p:sp>
          <p:nvSpPr>
            <p:cNvPr id="929" name="Google Shape;929;gf88cafb577_5_1919"/>
            <p:cNvSpPr/>
            <p:nvPr/>
          </p:nvSpPr>
          <p:spPr>
            <a:xfrm>
              <a:off x="4919396" y="1877501"/>
              <a:ext cx="17521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f88cafb577_5_1919"/>
            <p:cNvSpPr/>
            <p:nvPr/>
          </p:nvSpPr>
          <p:spPr>
            <a:xfrm>
              <a:off x="4937992" y="1877502"/>
              <a:ext cx="17244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</Words>
  <Application>Microsoft Office PowerPoint</Application>
  <PresentationFormat>화면 슬라이드 쇼(16:9)</PresentationFormat>
  <Paragraphs>331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4" baseType="lpstr">
      <vt:lpstr>Proxima Nova Semibold</vt:lpstr>
      <vt:lpstr>Calisto MT</vt:lpstr>
      <vt:lpstr>Wingdings 2</vt:lpstr>
      <vt:lpstr>Lato</vt:lpstr>
      <vt:lpstr>Gothic A1 ExtraLight</vt:lpstr>
      <vt:lpstr>Arial</vt:lpstr>
      <vt:lpstr>NanumGothic ExtraBold</vt:lpstr>
      <vt:lpstr>Malgun Gothic</vt:lpstr>
      <vt:lpstr>Caveat</vt:lpstr>
      <vt:lpstr>Oxygen</vt:lpstr>
      <vt:lpstr>Jua</vt:lpstr>
      <vt:lpstr>Nanum Gothic</vt:lpstr>
      <vt:lpstr>Proxima Nova</vt:lpstr>
      <vt:lpstr>Patrick Hand</vt:lpstr>
      <vt:lpstr>Slidesgo Final Pages</vt:lpstr>
      <vt:lpstr>슬레이트</vt:lpstr>
      <vt:lpstr>   어디가냥?   이사가개!</vt:lpstr>
      <vt:lpstr>TABLE OF CONTENTS</vt:lpstr>
      <vt:lpstr>프로젝트 배경 </vt:lpstr>
      <vt:lpstr>604만</vt:lpstr>
      <vt:lpstr>국내 등록 반려동물 </vt:lpstr>
      <vt:lpstr>국내 반려동물  가구수 추이   </vt:lpstr>
      <vt:lpstr>프로젝트 주제</vt:lpstr>
      <vt:lpstr>데이터 수집 및 구축 개요</vt:lpstr>
      <vt:lpstr>주요 분석 내용</vt:lpstr>
      <vt:lpstr>팀 구성 및 역할</vt:lpstr>
      <vt:lpstr>데이터 사이언티스트</vt:lpstr>
      <vt:lpstr>데이터 엔지니어</vt:lpstr>
      <vt:lpstr>수행절차 및 방법</vt:lpstr>
      <vt:lpstr>work-flow</vt:lpstr>
      <vt:lpstr>work-flow</vt:lpstr>
      <vt:lpstr>PowerPoint 프레젠테이션</vt:lpstr>
      <vt:lpstr>프로젝트 수행결과</vt:lpstr>
      <vt:lpstr>데이터 명세</vt:lpstr>
      <vt:lpstr>데이터 명세</vt:lpstr>
      <vt:lpstr>데이터 파이프라인</vt:lpstr>
      <vt:lpstr>ERD</vt:lpstr>
      <vt:lpstr>PowerPoint 프레젠테이션</vt:lpstr>
      <vt:lpstr>Modeling</vt:lpstr>
      <vt:lpstr>Modeling</vt:lpstr>
      <vt:lpstr>Modeling</vt:lpstr>
      <vt:lpstr>Modeling</vt:lpstr>
      <vt:lpstr>결론 및 향후과제</vt:lpstr>
      <vt:lpstr>느낀점</vt:lpstr>
      <vt:lpstr>Q &amp; A</vt:lpstr>
      <vt:lpstr>TARGET   </vt:lpstr>
      <vt:lpstr>MOCKUP? WHY NOT!</vt:lpstr>
      <vt:lpstr>SALES AND DISTRIBUTION</vt:lpstr>
      <vt:lpstr>ORGANIZATIONAL CHART</vt:lpstr>
      <vt:lpstr>OUR PARTNERS</vt:lpstr>
      <vt:lpstr>OUR PROCESS</vt:lpstr>
      <vt:lpstr>THANKS</vt:lpstr>
      <vt:lpstr>ALTERNATIVE RESOURCES</vt:lpstr>
      <vt:lpstr>Nature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어디가냥?   이사가개!</dc:title>
  <cp:lastModifiedBy>Ahn YoungHun</cp:lastModifiedBy>
  <cp:revision>1</cp:revision>
  <dcterms:modified xsi:type="dcterms:W3CDTF">2021-11-05T07:23:54Z</dcterms:modified>
</cp:coreProperties>
</file>